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9" r:id="rId4"/>
    <p:sldId id="260" r:id="rId5"/>
    <p:sldId id="261" r:id="rId6"/>
    <p:sldId id="287" r:id="rId7"/>
    <p:sldId id="286" r:id="rId8"/>
    <p:sldId id="262" r:id="rId9"/>
    <p:sldId id="263" r:id="rId10"/>
    <p:sldId id="264" r:id="rId11"/>
    <p:sldId id="265" r:id="rId12"/>
    <p:sldId id="288" r:id="rId13"/>
    <p:sldId id="268" r:id="rId14"/>
    <p:sldId id="270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3" r:id="rId25"/>
    <p:sldId id="285" r:id="rId26"/>
    <p:sldId id="266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316" autoAdjust="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AC606-DE82-4540-840C-866AB5090638}" type="doc">
      <dgm:prSet loTypeId="urn:microsoft.com/office/officeart/2005/8/layout/hProcess4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1B5CDC9-5F57-4F58-ABAA-559E069DFCF4}">
      <dgm:prSet phldrT="[Texte]"/>
      <dgm:spPr/>
      <dgm:t>
        <a:bodyPr/>
        <a:lstStyle/>
        <a:p>
          <a:r>
            <a:rPr lang="fr-FR" dirty="0"/>
            <a:t>ETAPE 1</a:t>
          </a:r>
        </a:p>
      </dgm:t>
    </dgm:pt>
    <dgm:pt modelId="{0A0F2383-E93F-4D03-8068-C8E4F030CD52}" type="parTrans" cxnId="{08A4ECEE-1B27-4806-85FF-C143C815405D}">
      <dgm:prSet/>
      <dgm:spPr/>
      <dgm:t>
        <a:bodyPr/>
        <a:lstStyle/>
        <a:p>
          <a:endParaRPr lang="fr-FR"/>
        </a:p>
      </dgm:t>
    </dgm:pt>
    <dgm:pt modelId="{F0F77148-A195-4307-8A61-3B38D5282D2B}" type="sibTrans" cxnId="{08A4ECEE-1B27-4806-85FF-C143C815405D}">
      <dgm:prSet/>
      <dgm:spPr/>
      <dgm:t>
        <a:bodyPr/>
        <a:lstStyle/>
        <a:p>
          <a:endParaRPr lang="fr-FR"/>
        </a:p>
      </dgm:t>
    </dgm:pt>
    <dgm:pt modelId="{4E905EAE-BD51-4EA7-9BCD-CAFADE6B06CE}">
      <dgm:prSet phldrT="[Texte]"/>
      <dgm:spPr/>
      <dgm:t>
        <a:bodyPr/>
        <a:lstStyle/>
        <a:p>
          <a:r>
            <a:rPr lang="fr-FR" dirty="0"/>
            <a:t>Découverte</a:t>
          </a:r>
        </a:p>
      </dgm:t>
    </dgm:pt>
    <dgm:pt modelId="{6F445951-026D-4F9B-830B-56A03072882A}" type="parTrans" cxnId="{0B8981FD-37F9-4A8A-A388-F897B9FDA3CD}">
      <dgm:prSet/>
      <dgm:spPr/>
      <dgm:t>
        <a:bodyPr/>
        <a:lstStyle/>
        <a:p>
          <a:endParaRPr lang="fr-FR"/>
        </a:p>
      </dgm:t>
    </dgm:pt>
    <dgm:pt modelId="{6AA5C9A8-944F-44C9-9C70-49EB85510B23}" type="sibTrans" cxnId="{0B8981FD-37F9-4A8A-A388-F897B9FDA3CD}">
      <dgm:prSet/>
      <dgm:spPr/>
      <dgm:t>
        <a:bodyPr/>
        <a:lstStyle/>
        <a:p>
          <a:endParaRPr lang="fr-FR"/>
        </a:p>
      </dgm:t>
    </dgm:pt>
    <dgm:pt modelId="{3FA028BC-F958-49DC-9767-57C1BA8E7671}">
      <dgm:prSet phldrT="[Texte]"/>
      <dgm:spPr/>
      <dgm:t>
        <a:bodyPr/>
        <a:lstStyle/>
        <a:p>
          <a:r>
            <a:rPr lang="fr-FR" dirty="0"/>
            <a:t>Institutionnalisation</a:t>
          </a:r>
        </a:p>
      </dgm:t>
    </dgm:pt>
    <dgm:pt modelId="{4F367DA8-5BC8-4706-9D95-BD9393101964}" type="parTrans" cxnId="{14355C90-C9FD-488F-BC6E-09B0C3C2F1B9}">
      <dgm:prSet/>
      <dgm:spPr/>
      <dgm:t>
        <a:bodyPr/>
        <a:lstStyle/>
        <a:p>
          <a:endParaRPr lang="fr-FR"/>
        </a:p>
      </dgm:t>
    </dgm:pt>
    <dgm:pt modelId="{A610D9CD-35F3-467E-8193-535AE7075D1C}" type="sibTrans" cxnId="{14355C90-C9FD-488F-BC6E-09B0C3C2F1B9}">
      <dgm:prSet/>
      <dgm:spPr/>
      <dgm:t>
        <a:bodyPr/>
        <a:lstStyle/>
        <a:p>
          <a:endParaRPr lang="fr-FR"/>
        </a:p>
      </dgm:t>
    </dgm:pt>
    <dgm:pt modelId="{0D3784EA-30B5-42C7-9B1C-A21EC9BFECAC}">
      <dgm:prSet phldrT="[Texte]"/>
      <dgm:spPr/>
      <dgm:t>
        <a:bodyPr/>
        <a:lstStyle/>
        <a:p>
          <a:r>
            <a:rPr lang="fr-FR" dirty="0"/>
            <a:t>ETAPE 2</a:t>
          </a:r>
        </a:p>
      </dgm:t>
    </dgm:pt>
    <dgm:pt modelId="{8CE57309-6A06-48CD-BD27-F4F38997544F}" type="parTrans" cxnId="{CFF28FBF-430C-46A9-B3DC-3B64E7368013}">
      <dgm:prSet/>
      <dgm:spPr/>
      <dgm:t>
        <a:bodyPr/>
        <a:lstStyle/>
        <a:p>
          <a:endParaRPr lang="fr-FR"/>
        </a:p>
      </dgm:t>
    </dgm:pt>
    <dgm:pt modelId="{6BD04331-2D47-4AE0-BC7E-AA22AD071226}" type="sibTrans" cxnId="{CFF28FBF-430C-46A9-B3DC-3B64E7368013}">
      <dgm:prSet/>
      <dgm:spPr/>
      <dgm:t>
        <a:bodyPr/>
        <a:lstStyle/>
        <a:p>
          <a:endParaRPr lang="fr-FR"/>
        </a:p>
      </dgm:t>
    </dgm:pt>
    <dgm:pt modelId="{9DF4D51B-98A7-4CDE-ABDD-53E613C98E23}">
      <dgm:prSet phldrT="[Texte]"/>
      <dgm:spPr/>
      <dgm:t>
        <a:bodyPr/>
        <a:lstStyle/>
        <a:p>
          <a:r>
            <a:rPr lang="fr-FR" dirty="0"/>
            <a:t>Appropriation</a:t>
          </a:r>
        </a:p>
      </dgm:t>
    </dgm:pt>
    <dgm:pt modelId="{F6502D79-F749-4887-8AD4-63A0975333D9}" type="parTrans" cxnId="{AEE551A2-7E78-4C7F-A4DF-77D7EEACDE16}">
      <dgm:prSet/>
      <dgm:spPr/>
      <dgm:t>
        <a:bodyPr/>
        <a:lstStyle/>
        <a:p>
          <a:endParaRPr lang="fr-FR"/>
        </a:p>
      </dgm:t>
    </dgm:pt>
    <dgm:pt modelId="{52F4019F-A2DA-440B-90AC-C5B06696A6A8}" type="sibTrans" cxnId="{AEE551A2-7E78-4C7F-A4DF-77D7EEACDE16}">
      <dgm:prSet/>
      <dgm:spPr/>
      <dgm:t>
        <a:bodyPr/>
        <a:lstStyle/>
        <a:p>
          <a:endParaRPr lang="fr-FR"/>
        </a:p>
      </dgm:t>
    </dgm:pt>
    <dgm:pt modelId="{60859992-40E1-41E1-8539-D15104E97164}">
      <dgm:prSet phldrT="[Texte]"/>
      <dgm:spPr/>
      <dgm:t>
        <a:bodyPr/>
        <a:lstStyle/>
        <a:p>
          <a:r>
            <a:rPr lang="fr-FR" dirty="0"/>
            <a:t>Renforcement</a:t>
          </a:r>
        </a:p>
      </dgm:t>
    </dgm:pt>
    <dgm:pt modelId="{BF7CD15A-1987-4272-937B-7C2E0C6A3914}" type="parTrans" cxnId="{EA5437D6-8F59-48D8-9D36-43EE9BC3EEE4}">
      <dgm:prSet/>
      <dgm:spPr/>
      <dgm:t>
        <a:bodyPr/>
        <a:lstStyle/>
        <a:p>
          <a:endParaRPr lang="fr-FR"/>
        </a:p>
      </dgm:t>
    </dgm:pt>
    <dgm:pt modelId="{44B81EF4-B794-47CB-974D-5D5B7CF5BA9B}" type="sibTrans" cxnId="{EA5437D6-8F59-48D8-9D36-43EE9BC3EEE4}">
      <dgm:prSet/>
      <dgm:spPr/>
      <dgm:t>
        <a:bodyPr/>
        <a:lstStyle/>
        <a:p>
          <a:endParaRPr lang="fr-FR"/>
        </a:p>
      </dgm:t>
    </dgm:pt>
    <dgm:pt modelId="{A73F2ED2-DAF8-4DF1-AA9F-4958B47D6EF6}">
      <dgm:prSet phldrT="[Texte]"/>
      <dgm:spPr/>
      <dgm:t>
        <a:bodyPr/>
        <a:lstStyle/>
        <a:p>
          <a:r>
            <a:rPr lang="fr-FR" dirty="0"/>
            <a:t>ETAPE 3</a:t>
          </a:r>
        </a:p>
      </dgm:t>
    </dgm:pt>
    <dgm:pt modelId="{2D3D0526-DB6E-408B-804F-7DD2BCA7A1A3}" type="parTrans" cxnId="{9D25D1BA-2F5A-42DD-BCB2-879B697D86CF}">
      <dgm:prSet/>
      <dgm:spPr/>
      <dgm:t>
        <a:bodyPr/>
        <a:lstStyle/>
        <a:p>
          <a:endParaRPr lang="fr-FR"/>
        </a:p>
      </dgm:t>
    </dgm:pt>
    <dgm:pt modelId="{15AB884B-2833-4CA5-8B75-4AC1852615B3}" type="sibTrans" cxnId="{9D25D1BA-2F5A-42DD-BCB2-879B697D86CF}">
      <dgm:prSet/>
      <dgm:spPr/>
      <dgm:t>
        <a:bodyPr/>
        <a:lstStyle/>
        <a:p>
          <a:endParaRPr lang="fr-FR"/>
        </a:p>
      </dgm:t>
    </dgm:pt>
    <dgm:pt modelId="{7C9BDFAD-F7DE-48DA-936D-8D6F32DC51CB}">
      <dgm:prSet phldrT="[Texte]"/>
      <dgm:spPr/>
      <dgm:t>
        <a:bodyPr/>
        <a:lstStyle/>
        <a:p>
          <a:r>
            <a:rPr lang="fr-FR" dirty="0"/>
            <a:t>Réinvestissement régulier</a:t>
          </a:r>
        </a:p>
      </dgm:t>
    </dgm:pt>
    <dgm:pt modelId="{E3BB6088-2E6D-4F07-9B10-2E396128D0F9}" type="parTrans" cxnId="{7E3E0EEE-5623-4E7F-BE94-ECA11918C58A}">
      <dgm:prSet/>
      <dgm:spPr/>
      <dgm:t>
        <a:bodyPr/>
        <a:lstStyle/>
        <a:p>
          <a:endParaRPr lang="fr-FR"/>
        </a:p>
      </dgm:t>
    </dgm:pt>
    <dgm:pt modelId="{47FAE6C2-4088-4B47-97A5-0A2E433A5C43}" type="sibTrans" cxnId="{7E3E0EEE-5623-4E7F-BE94-ECA11918C58A}">
      <dgm:prSet/>
      <dgm:spPr/>
      <dgm:t>
        <a:bodyPr/>
        <a:lstStyle/>
        <a:p>
          <a:endParaRPr lang="fr-FR"/>
        </a:p>
      </dgm:t>
    </dgm:pt>
    <dgm:pt modelId="{966F4A5B-1DC3-4C42-98E2-F18BAAC057DE}">
      <dgm:prSet/>
      <dgm:spPr/>
      <dgm:t>
        <a:bodyPr/>
        <a:lstStyle/>
        <a:p>
          <a:r>
            <a:rPr lang="fr-FR" dirty="0"/>
            <a:t>ETAPE 4</a:t>
          </a:r>
        </a:p>
      </dgm:t>
    </dgm:pt>
    <dgm:pt modelId="{13F46823-2993-4863-882E-2A1B66231F64}" type="parTrans" cxnId="{662C1B52-FA3A-4B7A-8C61-C8E08894D63C}">
      <dgm:prSet/>
      <dgm:spPr/>
      <dgm:t>
        <a:bodyPr/>
        <a:lstStyle/>
        <a:p>
          <a:endParaRPr lang="fr-FR"/>
        </a:p>
      </dgm:t>
    </dgm:pt>
    <dgm:pt modelId="{0CE10C95-88E7-457A-9AFF-8E95A2354CF1}" type="sibTrans" cxnId="{662C1B52-FA3A-4B7A-8C61-C8E08894D63C}">
      <dgm:prSet/>
      <dgm:spPr/>
      <dgm:t>
        <a:bodyPr/>
        <a:lstStyle/>
        <a:p>
          <a:endParaRPr lang="fr-FR"/>
        </a:p>
      </dgm:t>
    </dgm:pt>
    <dgm:pt modelId="{8FD0C45A-BC04-4677-A15D-F9C88CBF93C7}">
      <dgm:prSet/>
      <dgm:spPr/>
      <dgm:t>
        <a:bodyPr/>
        <a:lstStyle/>
        <a:p>
          <a:r>
            <a:rPr lang="fr-FR" dirty="0"/>
            <a:t>Evaluation</a:t>
          </a:r>
        </a:p>
      </dgm:t>
    </dgm:pt>
    <dgm:pt modelId="{3E84D9A9-A36B-4A4F-86EC-C94E657818AB}" type="parTrans" cxnId="{F101EDC1-38DF-4007-9B0E-EAD7FE9337FF}">
      <dgm:prSet/>
      <dgm:spPr/>
      <dgm:t>
        <a:bodyPr/>
        <a:lstStyle/>
        <a:p>
          <a:endParaRPr lang="fr-FR"/>
        </a:p>
      </dgm:t>
    </dgm:pt>
    <dgm:pt modelId="{D9B37846-A42C-40B3-B7FE-8D73331D460A}" type="sibTrans" cxnId="{F101EDC1-38DF-4007-9B0E-EAD7FE9337FF}">
      <dgm:prSet/>
      <dgm:spPr/>
      <dgm:t>
        <a:bodyPr/>
        <a:lstStyle/>
        <a:p>
          <a:endParaRPr lang="fr-FR"/>
        </a:p>
      </dgm:t>
    </dgm:pt>
    <dgm:pt modelId="{DBF902D2-A37A-418F-B2F8-9A231C4CA757}">
      <dgm:prSet/>
      <dgm:spPr/>
      <dgm:t>
        <a:bodyPr/>
        <a:lstStyle/>
        <a:p>
          <a:r>
            <a:rPr lang="fr-FR" dirty="0"/>
            <a:t>Consolidation</a:t>
          </a:r>
        </a:p>
      </dgm:t>
    </dgm:pt>
    <dgm:pt modelId="{8C4A9CF2-9FB2-403E-A46B-557C48A615CC}" type="parTrans" cxnId="{52742EBA-34D7-476E-9CC5-C199AF610EB0}">
      <dgm:prSet/>
      <dgm:spPr/>
      <dgm:t>
        <a:bodyPr/>
        <a:lstStyle/>
        <a:p>
          <a:endParaRPr lang="fr-FR"/>
        </a:p>
      </dgm:t>
    </dgm:pt>
    <dgm:pt modelId="{4F86B98A-5497-49F0-BFB4-04C997C93284}" type="sibTrans" cxnId="{52742EBA-34D7-476E-9CC5-C199AF610EB0}">
      <dgm:prSet/>
      <dgm:spPr/>
      <dgm:t>
        <a:bodyPr/>
        <a:lstStyle/>
        <a:p>
          <a:endParaRPr lang="fr-FR"/>
        </a:p>
      </dgm:t>
    </dgm:pt>
    <dgm:pt modelId="{5ED5138F-9B18-42ED-9174-9AB97E61D476}">
      <dgm:prSet phldrT="[Texte]"/>
      <dgm:spPr/>
      <dgm:t>
        <a:bodyPr/>
        <a:lstStyle/>
        <a:p>
          <a:endParaRPr lang="fr-FR" dirty="0"/>
        </a:p>
      </dgm:t>
    </dgm:pt>
    <dgm:pt modelId="{32D2C947-6E8E-4E70-A6BD-0676F8C4E839}" type="parTrans" cxnId="{ABD393FB-933E-4B59-99EC-0BDD6B416912}">
      <dgm:prSet/>
      <dgm:spPr/>
      <dgm:t>
        <a:bodyPr/>
        <a:lstStyle/>
        <a:p>
          <a:endParaRPr lang="fr-FR"/>
        </a:p>
      </dgm:t>
    </dgm:pt>
    <dgm:pt modelId="{861926BE-707A-4D95-B8DC-552A7078C653}" type="sibTrans" cxnId="{ABD393FB-933E-4B59-99EC-0BDD6B416912}">
      <dgm:prSet/>
      <dgm:spPr/>
      <dgm:t>
        <a:bodyPr/>
        <a:lstStyle/>
        <a:p>
          <a:endParaRPr lang="fr-FR"/>
        </a:p>
      </dgm:t>
    </dgm:pt>
    <dgm:pt modelId="{06D34E07-0573-4082-945E-324CC0742529}">
      <dgm:prSet phldrT="[Texte]"/>
      <dgm:spPr/>
      <dgm:t>
        <a:bodyPr/>
        <a:lstStyle/>
        <a:p>
          <a:endParaRPr lang="fr-FR" dirty="0"/>
        </a:p>
      </dgm:t>
    </dgm:pt>
    <dgm:pt modelId="{D518A88C-8939-4C88-80ED-AA32108EDB71}" type="parTrans" cxnId="{C0DB7A9D-10C9-4A4A-BBC5-DB81253FE809}">
      <dgm:prSet/>
      <dgm:spPr/>
      <dgm:t>
        <a:bodyPr/>
        <a:lstStyle/>
        <a:p>
          <a:endParaRPr lang="fr-FR"/>
        </a:p>
      </dgm:t>
    </dgm:pt>
    <dgm:pt modelId="{4DA169C2-B1B4-4731-9B71-AF72302330D9}" type="sibTrans" cxnId="{C0DB7A9D-10C9-4A4A-BBC5-DB81253FE809}">
      <dgm:prSet/>
      <dgm:spPr/>
      <dgm:t>
        <a:bodyPr/>
        <a:lstStyle/>
        <a:p>
          <a:endParaRPr lang="fr-FR"/>
        </a:p>
      </dgm:t>
    </dgm:pt>
    <dgm:pt modelId="{2DA8E5C0-9C61-47F2-AEE6-F57962A55689}">
      <dgm:prSet/>
      <dgm:spPr/>
      <dgm:t>
        <a:bodyPr/>
        <a:lstStyle/>
        <a:p>
          <a:endParaRPr lang="fr-FR" dirty="0"/>
        </a:p>
      </dgm:t>
    </dgm:pt>
    <dgm:pt modelId="{1C674477-1BF1-436B-AC80-F7B11D4DF32D}" type="parTrans" cxnId="{E46DC4DB-962B-4E12-9D11-79519A7549F3}">
      <dgm:prSet/>
      <dgm:spPr/>
      <dgm:t>
        <a:bodyPr/>
        <a:lstStyle/>
        <a:p>
          <a:endParaRPr lang="fr-FR"/>
        </a:p>
      </dgm:t>
    </dgm:pt>
    <dgm:pt modelId="{F7C99650-3D9D-4417-AD28-89177BD75042}" type="sibTrans" cxnId="{E46DC4DB-962B-4E12-9D11-79519A7549F3}">
      <dgm:prSet/>
      <dgm:spPr/>
      <dgm:t>
        <a:bodyPr/>
        <a:lstStyle/>
        <a:p>
          <a:endParaRPr lang="fr-FR"/>
        </a:p>
      </dgm:t>
    </dgm:pt>
    <dgm:pt modelId="{C698914F-2C37-4759-BA48-C4C203F6F2B1}">
      <dgm:prSet phldrT="[Texte]"/>
      <dgm:spPr/>
      <dgm:t>
        <a:bodyPr/>
        <a:lstStyle/>
        <a:p>
          <a:endParaRPr lang="fr-FR" dirty="0"/>
        </a:p>
      </dgm:t>
    </dgm:pt>
    <dgm:pt modelId="{E4C16526-7606-4FFC-9C66-E006CE91C65F}" type="parTrans" cxnId="{03D43462-B1EC-4587-B475-973294550196}">
      <dgm:prSet/>
      <dgm:spPr/>
      <dgm:t>
        <a:bodyPr/>
        <a:lstStyle/>
        <a:p>
          <a:endParaRPr lang="fr-FR"/>
        </a:p>
      </dgm:t>
    </dgm:pt>
    <dgm:pt modelId="{B124CA14-039A-4EB9-AB04-53343E9CF7CA}" type="sibTrans" cxnId="{03D43462-B1EC-4587-B475-973294550196}">
      <dgm:prSet/>
      <dgm:spPr/>
      <dgm:t>
        <a:bodyPr/>
        <a:lstStyle/>
        <a:p>
          <a:endParaRPr lang="fr-FR"/>
        </a:p>
      </dgm:t>
    </dgm:pt>
    <dgm:pt modelId="{E94D2292-FD37-43D9-9321-6DA183DF256B}" type="pres">
      <dgm:prSet presAssocID="{B30AC606-DE82-4540-840C-866AB5090638}" presName="Name0" presStyleCnt="0">
        <dgm:presLayoutVars>
          <dgm:dir/>
          <dgm:animLvl val="lvl"/>
          <dgm:resizeHandles val="exact"/>
        </dgm:presLayoutVars>
      </dgm:prSet>
      <dgm:spPr/>
    </dgm:pt>
    <dgm:pt modelId="{EC9D0FC2-33C5-4FBC-847E-E646731FCA0E}" type="pres">
      <dgm:prSet presAssocID="{B30AC606-DE82-4540-840C-866AB5090638}" presName="tSp" presStyleCnt="0"/>
      <dgm:spPr/>
    </dgm:pt>
    <dgm:pt modelId="{272F0C6C-BCEE-454F-A9D8-F8486DE7FBFA}" type="pres">
      <dgm:prSet presAssocID="{B30AC606-DE82-4540-840C-866AB5090638}" presName="bSp" presStyleCnt="0"/>
      <dgm:spPr/>
    </dgm:pt>
    <dgm:pt modelId="{7801CE58-84A5-4097-81EE-3D2427DA1479}" type="pres">
      <dgm:prSet presAssocID="{B30AC606-DE82-4540-840C-866AB5090638}" presName="process" presStyleCnt="0"/>
      <dgm:spPr/>
    </dgm:pt>
    <dgm:pt modelId="{A24C0321-7046-4BC1-97C1-133FB936A195}" type="pres">
      <dgm:prSet presAssocID="{E1B5CDC9-5F57-4F58-ABAA-559E069DFCF4}" presName="composite1" presStyleCnt="0"/>
      <dgm:spPr/>
    </dgm:pt>
    <dgm:pt modelId="{6886083D-F97D-44AF-AE72-61DBCC956113}" type="pres">
      <dgm:prSet presAssocID="{E1B5CDC9-5F57-4F58-ABAA-559E069DFCF4}" presName="dummyNode1" presStyleLbl="node1" presStyleIdx="0" presStyleCnt="4"/>
      <dgm:spPr/>
    </dgm:pt>
    <dgm:pt modelId="{3912A1AF-459C-431D-8631-BF3FD3AB2A5F}" type="pres">
      <dgm:prSet presAssocID="{E1B5CDC9-5F57-4F58-ABAA-559E069DFCF4}" presName="childNode1" presStyleLbl="bgAcc1" presStyleIdx="0" presStyleCnt="4">
        <dgm:presLayoutVars>
          <dgm:bulletEnabled val="1"/>
        </dgm:presLayoutVars>
      </dgm:prSet>
      <dgm:spPr/>
    </dgm:pt>
    <dgm:pt modelId="{0C500FE0-25AD-4C64-AB30-1C6141E5345C}" type="pres">
      <dgm:prSet presAssocID="{E1B5CDC9-5F57-4F58-ABAA-559E069DFCF4}" presName="childNode1tx" presStyleLbl="bgAcc1" presStyleIdx="0" presStyleCnt="4">
        <dgm:presLayoutVars>
          <dgm:bulletEnabled val="1"/>
        </dgm:presLayoutVars>
      </dgm:prSet>
      <dgm:spPr/>
    </dgm:pt>
    <dgm:pt modelId="{4DBB113E-E6BF-42AC-BB27-B3F1620A1D8A}" type="pres">
      <dgm:prSet presAssocID="{E1B5CDC9-5F57-4F58-ABAA-559E069DFCF4}" presName="parentNode1" presStyleLbl="node1" presStyleIdx="0" presStyleCnt="4">
        <dgm:presLayoutVars>
          <dgm:chMax val="1"/>
          <dgm:bulletEnabled val="1"/>
        </dgm:presLayoutVars>
      </dgm:prSet>
      <dgm:spPr/>
    </dgm:pt>
    <dgm:pt modelId="{4258D48C-C468-437C-A39F-DFC67C6DAC3F}" type="pres">
      <dgm:prSet presAssocID="{E1B5CDC9-5F57-4F58-ABAA-559E069DFCF4}" presName="connSite1" presStyleCnt="0"/>
      <dgm:spPr/>
    </dgm:pt>
    <dgm:pt modelId="{2A636678-97BE-4339-A129-B184B8395231}" type="pres">
      <dgm:prSet presAssocID="{F0F77148-A195-4307-8A61-3B38D5282D2B}" presName="Name9" presStyleLbl="sibTrans2D1" presStyleIdx="0" presStyleCnt="3"/>
      <dgm:spPr/>
    </dgm:pt>
    <dgm:pt modelId="{70D47E63-4F9A-4412-9598-313BF448E2C0}" type="pres">
      <dgm:prSet presAssocID="{0D3784EA-30B5-42C7-9B1C-A21EC9BFECAC}" presName="composite2" presStyleCnt="0"/>
      <dgm:spPr/>
    </dgm:pt>
    <dgm:pt modelId="{FC8D0B09-C3E6-4861-8133-05118996B983}" type="pres">
      <dgm:prSet presAssocID="{0D3784EA-30B5-42C7-9B1C-A21EC9BFECAC}" presName="dummyNode2" presStyleLbl="node1" presStyleIdx="0" presStyleCnt="4"/>
      <dgm:spPr/>
    </dgm:pt>
    <dgm:pt modelId="{002CCC23-2579-403C-B710-6F3D20C2C25D}" type="pres">
      <dgm:prSet presAssocID="{0D3784EA-30B5-42C7-9B1C-A21EC9BFECAC}" presName="childNode2" presStyleLbl="bgAcc1" presStyleIdx="1" presStyleCnt="4">
        <dgm:presLayoutVars>
          <dgm:bulletEnabled val="1"/>
        </dgm:presLayoutVars>
      </dgm:prSet>
      <dgm:spPr/>
    </dgm:pt>
    <dgm:pt modelId="{DAC685D9-30A3-481D-937F-519D3F708932}" type="pres">
      <dgm:prSet presAssocID="{0D3784EA-30B5-42C7-9B1C-A21EC9BFECAC}" presName="childNode2tx" presStyleLbl="bgAcc1" presStyleIdx="1" presStyleCnt="4">
        <dgm:presLayoutVars>
          <dgm:bulletEnabled val="1"/>
        </dgm:presLayoutVars>
      </dgm:prSet>
      <dgm:spPr/>
    </dgm:pt>
    <dgm:pt modelId="{BD016177-4D7C-4F96-8D13-EED314FF6029}" type="pres">
      <dgm:prSet presAssocID="{0D3784EA-30B5-42C7-9B1C-A21EC9BFECAC}" presName="parentNode2" presStyleLbl="node1" presStyleIdx="1" presStyleCnt="4">
        <dgm:presLayoutVars>
          <dgm:chMax val="0"/>
          <dgm:bulletEnabled val="1"/>
        </dgm:presLayoutVars>
      </dgm:prSet>
      <dgm:spPr/>
    </dgm:pt>
    <dgm:pt modelId="{3CA23D1A-5614-4717-829A-5224AF41E8A4}" type="pres">
      <dgm:prSet presAssocID="{0D3784EA-30B5-42C7-9B1C-A21EC9BFECAC}" presName="connSite2" presStyleCnt="0"/>
      <dgm:spPr/>
    </dgm:pt>
    <dgm:pt modelId="{B6405E0D-7503-4F73-A058-3EFE4022A75D}" type="pres">
      <dgm:prSet presAssocID="{6BD04331-2D47-4AE0-BC7E-AA22AD071226}" presName="Name18" presStyleLbl="sibTrans2D1" presStyleIdx="1" presStyleCnt="3"/>
      <dgm:spPr/>
    </dgm:pt>
    <dgm:pt modelId="{3D9BDFF0-2F72-400C-9092-0B119E994AF0}" type="pres">
      <dgm:prSet presAssocID="{A73F2ED2-DAF8-4DF1-AA9F-4958B47D6EF6}" presName="composite1" presStyleCnt="0"/>
      <dgm:spPr/>
    </dgm:pt>
    <dgm:pt modelId="{261E29DC-DE02-42E4-9B41-A8C340171908}" type="pres">
      <dgm:prSet presAssocID="{A73F2ED2-DAF8-4DF1-AA9F-4958B47D6EF6}" presName="dummyNode1" presStyleLbl="node1" presStyleIdx="1" presStyleCnt="4"/>
      <dgm:spPr/>
    </dgm:pt>
    <dgm:pt modelId="{45E7E306-BA77-4AE7-AD79-E248F1042917}" type="pres">
      <dgm:prSet presAssocID="{A73F2ED2-DAF8-4DF1-AA9F-4958B47D6EF6}" presName="childNode1" presStyleLbl="bgAcc1" presStyleIdx="2" presStyleCnt="4">
        <dgm:presLayoutVars>
          <dgm:bulletEnabled val="1"/>
        </dgm:presLayoutVars>
      </dgm:prSet>
      <dgm:spPr/>
    </dgm:pt>
    <dgm:pt modelId="{347BAFAF-9B6D-4E1C-A477-91B60692E943}" type="pres">
      <dgm:prSet presAssocID="{A73F2ED2-DAF8-4DF1-AA9F-4958B47D6EF6}" presName="childNode1tx" presStyleLbl="bgAcc1" presStyleIdx="2" presStyleCnt="4">
        <dgm:presLayoutVars>
          <dgm:bulletEnabled val="1"/>
        </dgm:presLayoutVars>
      </dgm:prSet>
      <dgm:spPr/>
    </dgm:pt>
    <dgm:pt modelId="{AA523DB1-6361-4F5E-99AB-7E8A2D3A5DAE}" type="pres">
      <dgm:prSet presAssocID="{A73F2ED2-DAF8-4DF1-AA9F-4958B47D6EF6}" presName="parentNode1" presStyleLbl="node1" presStyleIdx="2" presStyleCnt="4">
        <dgm:presLayoutVars>
          <dgm:chMax val="1"/>
          <dgm:bulletEnabled val="1"/>
        </dgm:presLayoutVars>
      </dgm:prSet>
      <dgm:spPr/>
    </dgm:pt>
    <dgm:pt modelId="{B29B74A7-AFD0-420A-BB8E-B6AC859E2924}" type="pres">
      <dgm:prSet presAssocID="{A73F2ED2-DAF8-4DF1-AA9F-4958B47D6EF6}" presName="connSite1" presStyleCnt="0"/>
      <dgm:spPr/>
    </dgm:pt>
    <dgm:pt modelId="{77047FB1-AB66-4E83-88F5-C6EC2628147E}" type="pres">
      <dgm:prSet presAssocID="{15AB884B-2833-4CA5-8B75-4AC1852615B3}" presName="Name9" presStyleLbl="sibTrans2D1" presStyleIdx="2" presStyleCnt="3"/>
      <dgm:spPr/>
    </dgm:pt>
    <dgm:pt modelId="{AD3BB9F0-CB11-4422-AEBA-FA951967D791}" type="pres">
      <dgm:prSet presAssocID="{966F4A5B-1DC3-4C42-98E2-F18BAAC057DE}" presName="composite2" presStyleCnt="0"/>
      <dgm:spPr/>
    </dgm:pt>
    <dgm:pt modelId="{132024EB-327E-4282-8B8E-BA7C6C1CDA60}" type="pres">
      <dgm:prSet presAssocID="{966F4A5B-1DC3-4C42-98E2-F18BAAC057DE}" presName="dummyNode2" presStyleLbl="node1" presStyleIdx="2" presStyleCnt="4"/>
      <dgm:spPr/>
    </dgm:pt>
    <dgm:pt modelId="{20850B81-64A6-4C05-9140-29EF9545ABC1}" type="pres">
      <dgm:prSet presAssocID="{966F4A5B-1DC3-4C42-98E2-F18BAAC057DE}" presName="childNode2" presStyleLbl="bgAcc1" presStyleIdx="3" presStyleCnt="4">
        <dgm:presLayoutVars>
          <dgm:bulletEnabled val="1"/>
        </dgm:presLayoutVars>
      </dgm:prSet>
      <dgm:spPr/>
    </dgm:pt>
    <dgm:pt modelId="{895650A7-2CD3-4BD8-804D-9A9ACAA5B33A}" type="pres">
      <dgm:prSet presAssocID="{966F4A5B-1DC3-4C42-98E2-F18BAAC057DE}" presName="childNode2tx" presStyleLbl="bgAcc1" presStyleIdx="3" presStyleCnt="4">
        <dgm:presLayoutVars>
          <dgm:bulletEnabled val="1"/>
        </dgm:presLayoutVars>
      </dgm:prSet>
      <dgm:spPr/>
    </dgm:pt>
    <dgm:pt modelId="{122DA558-64B1-4D9C-BEE1-CD951E727E6F}" type="pres">
      <dgm:prSet presAssocID="{966F4A5B-1DC3-4C42-98E2-F18BAAC057DE}" presName="parentNode2" presStyleLbl="node1" presStyleIdx="3" presStyleCnt="4">
        <dgm:presLayoutVars>
          <dgm:chMax val="0"/>
          <dgm:bulletEnabled val="1"/>
        </dgm:presLayoutVars>
      </dgm:prSet>
      <dgm:spPr/>
    </dgm:pt>
    <dgm:pt modelId="{DAEB15D3-F11C-4CE4-B558-CA3ED7EAF31D}" type="pres">
      <dgm:prSet presAssocID="{966F4A5B-1DC3-4C42-98E2-F18BAAC057DE}" presName="connSite2" presStyleCnt="0"/>
      <dgm:spPr/>
    </dgm:pt>
  </dgm:ptLst>
  <dgm:cxnLst>
    <dgm:cxn modelId="{63ACC118-73DB-437F-83E5-D3E8C6860A3F}" type="presOf" srcId="{6BD04331-2D47-4AE0-BC7E-AA22AD071226}" destId="{B6405E0D-7503-4F73-A058-3EFE4022A75D}" srcOrd="0" destOrd="0" presId="urn:microsoft.com/office/officeart/2005/8/layout/hProcess4"/>
    <dgm:cxn modelId="{85B4291B-C2E4-4ED5-B7E9-A609AA978EC8}" type="presOf" srcId="{60859992-40E1-41E1-8539-D15104E97164}" destId="{DAC685D9-30A3-481D-937F-519D3F708932}" srcOrd="1" destOrd="2" presId="urn:microsoft.com/office/officeart/2005/8/layout/hProcess4"/>
    <dgm:cxn modelId="{D6351F24-FEFC-4DFF-826D-6FE407DCCC54}" type="presOf" srcId="{DBF902D2-A37A-418F-B2F8-9A231C4CA757}" destId="{20850B81-64A6-4C05-9140-29EF9545ABC1}" srcOrd="0" destOrd="2" presId="urn:microsoft.com/office/officeart/2005/8/layout/hProcess4"/>
    <dgm:cxn modelId="{6A000D2A-78A7-4082-AAE8-6154CDFEBF8D}" type="presOf" srcId="{9DF4D51B-98A7-4CDE-ABDD-53E613C98E23}" destId="{DAC685D9-30A3-481D-937F-519D3F708932}" srcOrd="1" destOrd="1" presId="urn:microsoft.com/office/officeart/2005/8/layout/hProcess4"/>
    <dgm:cxn modelId="{BAF8E72B-1C07-433E-A3BB-329FA9DD3CBC}" type="presOf" srcId="{06D34E07-0573-4082-945E-324CC0742529}" destId="{347BAFAF-9B6D-4E1C-A477-91B60692E943}" srcOrd="1" destOrd="0" presId="urn:microsoft.com/office/officeart/2005/8/layout/hProcess4"/>
    <dgm:cxn modelId="{FC9CCF5D-7237-46DA-8A1B-0C29116EE42D}" type="presOf" srcId="{3FA028BC-F958-49DC-9767-57C1BA8E7671}" destId="{3912A1AF-459C-431D-8631-BF3FD3AB2A5F}" srcOrd="0" destOrd="2" presId="urn:microsoft.com/office/officeart/2005/8/layout/hProcess4"/>
    <dgm:cxn modelId="{03D43462-B1EC-4587-B475-973294550196}" srcId="{0D3784EA-30B5-42C7-9B1C-A21EC9BFECAC}" destId="{C698914F-2C37-4759-BA48-C4C203F6F2B1}" srcOrd="0" destOrd="0" parTransId="{E4C16526-7606-4FFC-9C66-E006CE91C65F}" sibTransId="{B124CA14-039A-4EB9-AB04-53343E9CF7CA}"/>
    <dgm:cxn modelId="{03CC244F-6EFC-4FFE-9E4E-C61537F1311C}" type="presOf" srcId="{3FA028BC-F958-49DC-9767-57C1BA8E7671}" destId="{0C500FE0-25AD-4C64-AB30-1C6141E5345C}" srcOrd="1" destOrd="2" presId="urn:microsoft.com/office/officeart/2005/8/layout/hProcess4"/>
    <dgm:cxn modelId="{788A704F-9F2C-4DF4-B5FF-774C25B729C2}" type="presOf" srcId="{C698914F-2C37-4759-BA48-C4C203F6F2B1}" destId="{DAC685D9-30A3-481D-937F-519D3F708932}" srcOrd="1" destOrd="0" presId="urn:microsoft.com/office/officeart/2005/8/layout/hProcess4"/>
    <dgm:cxn modelId="{662C1B52-FA3A-4B7A-8C61-C8E08894D63C}" srcId="{B30AC606-DE82-4540-840C-866AB5090638}" destId="{966F4A5B-1DC3-4C42-98E2-F18BAAC057DE}" srcOrd="3" destOrd="0" parTransId="{13F46823-2993-4863-882E-2A1B66231F64}" sibTransId="{0CE10C95-88E7-457A-9AFF-8E95A2354CF1}"/>
    <dgm:cxn modelId="{3D466955-7904-4235-9192-548151E3B213}" type="presOf" srcId="{966F4A5B-1DC3-4C42-98E2-F18BAAC057DE}" destId="{122DA558-64B1-4D9C-BEE1-CD951E727E6F}" srcOrd="0" destOrd="0" presId="urn:microsoft.com/office/officeart/2005/8/layout/hProcess4"/>
    <dgm:cxn modelId="{6CCB9E56-A191-43BF-B3F3-B3E2D1AAA9D9}" type="presOf" srcId="{15AB884B-2833-4CA5-8B75-4AC1852615B3}" destId="{77047FB1-AB66-4E83-88F5-C6EC2628147E}" srcOrd="0" destOrd="0" presId="urn:microsoft.com/office/officeart/2005/8/layout/hProcess4"/>
    <dgm:cxn modelId="{57A27777-0F3F-4E49-9434-C1EC43EB0A89}" type="presOf" srcId="{2DA8E5C0-9C61-47F2-AEE6-F57962A55689}" destId="{20850B81-64A6-4C05-9140-29EF9545ABC1}" srcOrd="0" destOrd="0" presId="urn:microsoft.com/office/officeart/2005/8/layout/hProcess4"/>
    <dgm:cxn modelId="{A6DD287C-E718-4BE2-A2F6-1B38CC9A6C13}" type="presOf" srcId="{F0F77148-A195-4307-8A61-3B38D5282D2B}" destId="{2A636678-97BE-4339-A129-B184B8395231}" srcOrd="0" destOrd="0" presId="urn:microsoft.com/office/officeart/2005/8/layout/hProcess4"/>
    <dgm:cxn modelId="{A002D97E-8C4C-4AF4-9664-580798628420}" type="presOf" srcId="{7C9BDFAD-F7DE-48DA-936D-8D6F32DC51CB}" destId="{347BAFAF-9B6D-4E1C-A477-91B60692E943}" srcOrd="1" destOrd="1" presId="urn:microsoft.com/office/officeart/2005/8/layout/hProcess4"/>
    <dgm:cxn modelId="{286E4F80-5508-42F2-8B54-190A5DF4314B}" type="presOf" srcId="{C698914F-2C37-4759-BA48-C4C203F6F2B1}" destId="{002CCC23-2579-403C-B710-6F3D20C2C25D}" srcOrd="0" destOrd="0" presId="urn:microsoft.com/office/officeart/2005/8/layout/hProcess4"/>
    <dgm:cxn modelId="{8D69B286-68FE-4AA9-BA22-D8C66676E598}" type="presOf" srcId="{60859992-40E1-41E1-8539-D15104E97164}" destId="{002CCC23-2579-403C-B710-6F3D20C2C25D}" srcOrd="0" destOrd="2" presId="urn:microsoft.com/office/officeart/2005/8/layout/hProcess4"/>
    <dgm:cxn modelId="{14355C90-C9FD-488F-BC6E-09B0C3C2F1B9}" srcId="{E1B5CDC9-5F57-4F58-ABAA-559E069DFCF4}" destId="{3FA028BC-F958-49DC-9767-57C1BA8E7671}" srcOrd="2" destOrd="0" parTransId="{4F367DA8-5BC8-4706-9D95-BD9393101964}" sibTransId="{A610D9CD-35F3-467E-8193-535AE7075D1C}"/>
    <dgm:cxn modelId="{505F9795-8266-46A7-AF16-2E71419D2DC6}" type="presOf" srcId="{8FD0C45A-BC04-4677-A15D-F9C88CBF93C7}" destId="{895650A7-2CD3-4BD8-804D-9A9ACAA5B33A}" srcOrd="1" destOrd="1" presId="urn:microsoft.com/office/officeart/2005/8/layout/hProcess4"/>
    <dgm:cxn modelId="{C0DB7A9D-10C9-4A4A-BBC5-DB81253FE809}" srcId="{A73F2ED2-DAF8-4DF1-AA9F-4958B47D6EF6}" destId="{06D34E07-0573-4082-945E-324CC0742529}" srcOrd="0" destOrd="0" parTransId="{D518A88C-8939-4C88-80ED-AA32108EDB71}" sibTransId="{4DA169C2-B1B4-4731-9B71-AF72302330D9}"/>
    <dgm:cxn modelId="{AEE551A2-7E78-4C7F-A4DF-77D7EEACDE16}" srcId="{0D3784EA-30B5-42C7-9B1C-A21EC9BFECAC}" destId="{9DF4D51B-98A7-4CDE-ABDD-53E613C98E23}" srcOrd="1" destOrd="0" parTransId="{F6502D79-F749-4887-8AD4-63A0975333D9}" sibTransId="{52F4019F-A2DA-440B-90AC-C5B06696A6A8}"/>
    <dgm:cxn modelId="{7688B5AA-A79C-4122-AE55-5165CEFE926B}" type="presOf" srcId="{0D3784EA-30B5-42C7-9B1C-A21EC9BFECAC}" destId="{BD016177-4D7C-4F96-8D13-EED314FF6029}" srcOrd="0" destOrd="0" presId="urn:microsoft.com/office/officeart/2005/8/layout/hProcess4"/>
    <dgm:cxn modelId="{BCE9BDB4-833B-4615-ADBD-1609BA3EEC03}" type="presOf" srcId="{5ED5138F-9B18-42ED-9174-9AB97E61D476}" destId="{0C500FE0-25AD-4C64-AB30-1C6141E5345C}" srcOrd="1" destOrd="0" presId="urn:microsoft.com/office/officeart/2005/8/layout/hProcess4"/>
    <dgm:cxn modelId="{52742EBA-34D7-476E-9CC5-C199AF610EB0}" srcId="{966F4A5B-1DC3-4C42-98E2-F18BAAC057DE}" destId="{DBF902D2-A37A-418F-B2F8-9A231C4CA757}" srcOrd="2" destOrd="0" parTransId="{8C4A9CF2-9FB2-403E-A46B-557C48A615CC}" sibTransId="{4F86B98A-5497-49F0-BFB4-04C997C93284}"/>
    <dgm:cxn modelId="{9D25D1BA-2F5A-42DD-BCB2-879B697D86CF}" srcId="{B30AC606-DE82-4540-840C-866AB5090638}" destId="{A73F2ED2-DAF8-4DF1-AA9F-4958B47D6EF6}" srcOrd="2" destOrd="0" parTransId="{2D3D0526-DB6E-408B-804F-7DD2BCA7A1A3}" sibTransId="{15AB884B-2833-4CA5-8B75-4AC1852615B3}"/>
    <dgm:cxn modelId="{D1FB28BD-6070-4FF2-8622-00EA0B277094}" type="presOf" srcId="{4E905EAE-BD51-4EA7-9BCD-CAFADE6B06CE}" destId="{0C500FE0-25AD-4C64-AB30-1C6141E5345C}" srcOrd="1" destOrd="1" presId="urn:microsoft.com/office/officeart/2005/8/layout/hProcess4"/>
    <dgm:cxn modelId="{CFF28FBF-430C-46A9-B3DC-3B64E7368013}" srcId="{B30AC606-DE82-4540-840C-866AB5090638}" destId="{0D3784EA-30B5-42C7-9B1C-A21EC9BFECAC}" srcOrd="1" destOrd="0" parTransId="{8CE57309-6A06-48CD-BD27-F4F38997544F}" sibTransId="{6BD04331-2D47-4AE0-BC7E-AA22AD071226}"/>
    <dgm:cxn modelId="{F101EDC1-38DF-4007-9B0E-EAD7FE9337FF}" srcId="{966F4A5B-1DC3-4C42-98E2-F18BAAC057DE}" destId="{8FD0C45A-BC04-4677-A15D-F9C88CBF93C7}" srcOrd="1" destOrd="0" parTransId="{3E84D9A9-A36B-4A4F-86EC-C94E657818AB}" sibTransId="{D9B37846-A42C-40B3-B7FE-8D73331D460A}"/>
    <dgm:cxn modelId="{8AD7ECC2-B74A-4B8D-BCF6-A27A51FA5F8E}" type="presOf" srcId="{8FD0C45A-BC04-4677-A15D-F9C88CBF93C7}" destId="{20850B81-64A6-4C05-9140-29EF9545ABC1}" srcOrd="0" destOrd="1" presId="urn:microsoft.com/office/officeart/2005/8/layout/hProcess4"/>
    <dgm:cxn modelId="{698D1FC3-C516-43D0-AD1D-E66F5FA9C5DA}" type="presOf" srcId="{9DF4D51B-98A7-4CDE-ABDD-53E613C98E23}" destId="{002CCC23-2579-403C-B710-6F3D20C2C25D}" srcOrd="0" destOrd="1" presId="urn:microsoft.com/office/officeart/2005/8/layout/hProcess4"/>
    <dgm:cxn modelId="{E80548C7-C34F-475D-89CA-0C4990A2B4C8}" type="presOf" srcId="{7C9BDFAD-F7DE-48DA-936D-8D6F32DC51CB}" destId="{45E7E306-BA77-4AE7-AD79-E248F1042917}" srcOrd="0" destOrd="1" presId="urn:microsoft.com/office/officeart/2005/8/layout/hProcess4"/>
    <dgm:cxn modelId="{1D1F70D5-5841-43AA-9E58-374B04603613}" type="presOf" srcId="{B30AC606-DE82-4540-840C-866AB5090638}" destId="{E94D2292-FD37-43D9-9321-6DA183DF256B}" srcOrd="0" destOrd="0" presId="urn:microsoft.com/office/officeart/2005/8/layout/hProcess4"/>
    <dgm:cxn modelId="{F8CC27D6-ACFB-4100-A15F-BFB9B0D9DA81}" type="presOf" srcId="{E1B5CDC9-5F57-4F58-ABAA-559E069DFCF4}" destId="{4DBB113E-E6BF-42AC-BB27-B3F1620A1D8A}" srcOrd="0" destOrd="0" presId="urn:microsoft.com/office/officeart/2005/8/layout/hProcess4"/>
    <dgm:cxn modelId="{EA5437D6-8F59-48D8-9D36-43EE9BC3EEE4}" srcId="{0D3784EA-30B5-42C7-9B1C-A21EC9BFECAC}" destId="{60859992-40E1-41E1-8539-D15104E97164}" srcOrd="2" destOrd="0" parTransId="{BF7CD15A-1987-4272-937B-7C2E0C6A3914}" sibTransId="{44B81EF4-B794-47CB-974D-5D5B7CF5BA9B}"/>
    <dgm:cxn modelId="{4750F0D6-071B-4B0F-989C-E93E88EE63E5}" type="presOf" srcId="{06D34E07-0573-4082-945E-324CC0742529}" destId="{45E7E306-BA77-4AE7-AD79-E248F1042917}" srcOrd="0" destOrd="0" presId="urn:microsoft.com/office/officeart/2005/8/layout/hProcess4"/>
    <dgm:cxn modelId="{2AC5E4D9-15C2-40C9-8CE3-14CECEF828D3}" type="presOf" srcId="{2DA8E5C0-9C61-47F2-AEE6-F57962A55689}" destId="{895650A7-2CD3-4BD8-804D-9A9ACAA5B33A}" srcOrd="1" destOrd="0" presId="urn:microsoft.com/office/officeart/2005/8/layout/hProcess4"/>
    <dgm:cxn modelId="{E46DC4DB-962B-4E12-9D11-79519A7549F3}" srcId="{966F4A5B-1DC3-4C42-98E2-F18BAAC057DE}" destId="{2DA8E5C0-9C61-47F2-AEE6-F57962A55689}" srcOrd="0" destOrd="0" parTransId="{1C674477-1BF1-436B-AC80-F7B11D4DF32D}" sibTransId="{F7C99650-3D9D-4417-AD28-89177BD75042}"/>
    <dgm:cxn modelId="{D584EDDF-EE53-49B9-A52F-5154E7FC7145}" type="presOf" srcId="{5ED5138F-9B18-42ED-9174-9AB97E61D476}" destId="{3912A1AF-459C-431D-8631-BF3FD3AB2A5F}" srcOrd="0" destOrd="0" presId="urn:microsoft.com/office/officeart/2005/8/layout/hProcess4"/>
    <dgm:cxn modelId="{575E00E8-3476-4086-8737-61A99A1824EB}" type="presOf" srcId="{4E905EAE-BD51-4EA7-9BCD-CAFADE6B06CE}" destId="{3912A1AF-459C-431D-8631-BF3FD3AB2A5F}" srcOrd="0" destOrd="1" presId="urn:microsoft.com/office/officeart/2005/8/layout/hProcess4"/>
    <dgm:cxn modelId="{793112E9-B8C0-4CB5-9D23-1C7092C83CEE}" type="presOf" srcId="{DBF902D2-A37A-418F-B2F8-9A231C4CA757}" destId="{895650A7-2CD3-4BD8-804D-9A9ACAA5B33A}" srcOrd="1" destOrd="2" presId="urn:microsoft.com/office/officeart/2005/8/layout/hProcess4"/>
    <dgm:cxn modelId="{7E3E0EEE-5623-4E7F-BE94-ECA11918C58A}" srcId="{A73F2ED2-DAF8-4DF1-AA9F-4958B47D6EF6}" destId="{7C9BDFAD-F7DE-48DA-936D-8D6F32DC51CB}" srcOrd="1" destOrd="0" parTransId="{E3BB6088-2E6D-4F07-9B10-2E396128D0F9}" sibTransId="{47FAE6C2-4088-4B47-97A5-0A2E433A5C43}"/>
    <dgm:cxn modelId="{08A4ECEE-1B27-4806-85FF-C143C815405D}" srcId="{B30AC606-DE82-4540-840C-866AB5090638}" destId="{E1B5CDC9-5F57-4F58-ABAA-559E069DFCF4}" srcOrd="0" destOrd="0" parTransId="{0A0F2383-E93F-4D03-8068-C8E4F030CD52}" sibTransId="{F0F77148-A195-4307-8A61-3B38D5282D2B}"/>
    <dgm:cxn modelId="{6EDB35FA-6362-4DDC-89DB-F80138E5AA72}" type="presOf" srcId="{A73F2ED2-DAF8-4DF1-AA9F-4958B47D6EF6}" destId="{AA523DB1-6361-4F5E-99AB-7E8A2D3A5DAE}" srcOrd="0" destOrd="0" presId="urn:microsoft.com/office/officeart/2005/8/layout/hProcess4"/>
    <dgm:cxn modelId="{ABD393FB-933E-4B59-99EC-0BDD6B416912}" srcId="{E1B5CDC9-5F57-4F58-ABAA-559E069DFCF4}" destId="{5ED5138F-9B18-42ED-9174-9AB97E61D476}" srcOrd="0" destOrd="0" parTransId="{32D2C947-6E8E-4E70-A6BD-0676F8C4E839}" sibTransId="{861926BE-707A-4D95-B8DC-552A7078C653}"/>
    <dgm:cxn modelId="{0B8981FD-37F9-4A8A-A388-F897B9FDA3CD}" srcId="{E1B5CDC9-5F57-4F58-ABAA-559E069DFCF4}" destId="{4E905EAE-BD51-4EA7-9BCD-CAFADE6B06CE}" srcOrd="1" destOrd="0" parTransId="{6F445951-026D-4F9B-830B-56A03072882A}" sibTransId="{6AA5C9A8-944F-44C9-9C70-49EB85510B23}"/>
    <dgm:cxn modelId="{8810C2C2-C4D3-4B61-B66A-79CCF7C2F256}" type="presParOf" srcId="{E94D2292-FD37-43D9-9321-6DA183DF256B}" destId="{EC9D0FC2-33C5-4FBC-847E-E646731FCA0E}" srcOrd="0" destOrd="0" presId="urn:microsoft.com/office/officeart/2005/8/layout/hProcess4"/>
    <dgm:cxn modelId="{FF8D9C64-7A6B-4C2E-8C54-23E111A03B13}" type="presParOf" srcId="{E94D2292-FD37-43D9-9321-6DA183DF256B}" destId="{272F0C6C-BCEE-454F-A9D8-F8486DE7FBFA}" srcOrd="1" destOrd="0" presId="urn:microsoft.com/office/officeart/2005/8/layout/hProcess4"/>
    <dgm:cxn modelId="{05E78D94-58BA-4BAC-9017-E0C5EA20564A}" type="presParOf" srcId="{E94D2292-FD37-43D9-9321-6DA183DF256B}" destId="{7801CE58-84A5-4097-81EE-3D2427DA1479}" srcOrd="2" destOrd="0" presId="urn:microsoft.com/office/officeart/2005/8/layout/hProcess4"/>
    <dgm:cxn modelId="{0DFE8466-DE5C-4D9C-A95B-27C397779693}" type="presParOf" srcId="{7801CE58-84A5-4097-81EE-3D2427DA1479}" destId="{A24C0321-7046-4BC1-97C1-133FB936A195}" srcOrd="0" destOrd="0" presId="urn:microsoft.com/office/officeart/2005/8/layout/hProcess4"/>
    <dgm:cxn modelId="{AED24519-EFFE-4EF3-88FE-1F62A7A24CC1}" type="presParOf" srcId="{A24C0321-7046-4BC1-97C1-133FB936A195}" destId="{6886083D-F97D-44AF-AE72-61DBCC956113}" srcOrd="0" destOrd="0" presId="urn:microsoft.com/office/officeart/2005/8/layout/hProcess4"/>
    <dgm:cxn modelId="{73ED7517-6574-439B-9310-5827A458D609}" type="presParOf" srcId="{A24C0321-7046-4BC1-97C1-133FB936A195}" destId="{3912A1AF-459C-431D-8631-BF3FD3AB2A5F}" srcOrd="1" destOrd="0" presId="urn:microsoft.com/office/officeart/2005/8/layout/hProcess4"/>
    <dgm:cxn modelId="{A86BE835-C5D9-4FDE-9D44-32C29F8EFFB5}" type="presParOf" srcId="{A24C0321-7046-4BC1-97C1-133FB936A195}" destId="{0C500FE0-25AD-4C64-AB30-1C6141E5345C}" srcOrd="2" destOrd="0" presId="urn:microsoft.com/office/officeart/2005/8/layout/hProcess4"/>
    <dgm:cxn modelId="{9C1E2618-C183-463F-AC3F-48CAA092BDDB}" type="presParOf" srcId="{A24C0321-7046-4BC1-97C1-133FB936A195}" destId="{4DBB113E-E6BF-42AC-BB27-B3F1620A1D8A}" srcOrd="3" destOrd="0" presId="urn:microsoft.com/office/officeart/2005/8/layout/hProcess4"/>
    <dgm:cxn modelId="{D2BF8DC4-7007-4725-982D-DA366CD226F6}" type="presParOf" srcId="{A24C0321-7046-4BC1-97C1-133FB936A195}" destId="{4258D48C-C468-437C-A39F-DFC67C6DAC3F}" srcOrd="4" destOrd="0" presId="urn:microsoft.com/office/officeart/2005/8/layout/hProcess4"/>
    <dgm:cxn modelId="{DD79CC2F-3B60-40DE-B8DF-099C18E43883}" type="presParOf" srcId="{7801CE58-84A5-4097-81EE-3D2427DA1479}" destId="{2A636678-97BE-4339-A129-B184B8395231}" srcOrd="1" destOrd="0" presId="urn:microsoft.com/office/officeart/2005/8/layout/hProcess4"/>
    <dgm:cxn modelId="{B11AD301-0F5D-4CEF-9E05-998097397330}" type="presParOf" srcId="{7801CE58-84A5-4097-81EE-3D2427DA1479}" destId="{70D47E63-4F9A-4412-9598-313BF448E2C0}" srcOrd="2" destOrd="0" presId="urn:microsoft.com/office/officeart/2005/8/layout/hProcess4"/>
    <dgm:cxn modelId="{42864E17-62B7-4936-96A8-3BE673C5A510}" type="presParOf" srcId="{70D47E63-4F9A-4412-9598-313BF448E2C0}" destId="{FC8D0B09-C3E6-4861-8133-05118996B983}" srcOrd="0" destOrd="0" presId="urn:microsoft.com/office/officeart/2005/8/layout/hProcess4"/>
    <dgm:cxn modelId="{F6B7ADCB-52CE-43D6-8395-0FD38EDDB3DD}" type="presParOf" srcId="{70D47E63-4F9A-4412-9598-313BF448E2C0}" destId="{002CCC23-2579-403C-B710-6F3D20C2C25D}" srcOrd="1" destOrd="0" presId="urn:microsoft.com/office/officeart/2005/8/layout/hProcess4"/>
    <dgm:cxn modelId="{86522314-C6DE-4E00-9467-EB7303AA145B}" type="presParOf" srcId="{70D47E63-4F9A-4412-9598-313BF448E2C0}" destId="{DAC685D9-30A3-481D-937F-519D3F708932}" srcOrd="2" destOrd="0" presId="urn:microsoft.com/office/officeart/2005/8/layout/hProcess4"/>
    <dgm:cxn modelId="{0B03A9D2-DE36-43CF-8B93-EE3C50B1AEEC}" type="presParOf" srcId="{70D47E63-4F9A-4412-9598-313BF448E2C0}" destId="{BD016177-4D7C-4F96-8D13-EED314FF6029}" srcOrd="3" destOrd="0" presId="urn:microsoft.com/office/officeart/2005/8/layout/hProcess4"/>
    <dgm:cxn modelId="{0CD970E1-F438-48B9-8342-0667E784423A}" type="presParOf" srcId="{70D47E63-4F9A-4412-9598-313BF448E2C0}" destId="{3CA23D1A-5614-4717-829A-5224AF41E8A4}" srcOrd="4" destOrd="0" presId="urn:microsoft.com/office/officeart/2005/8/layout/hProcess4"/>
    <dgm:cxn modelId="{E18F2C67-85F8-4643-9580-546681E86727}" type="presParOf" srcId="{7801CE58-84A5-4097-81EE-3D2427DA1479}" destId="{B6405E0D-7503-4F73-A058-3EFE4022A75D}" srcOrd="3" destOrd="0" presId="urn:microsoft.com/office/officeart/2005/8/layout/hProcess4"/>
    <dgm:cxn modelId="{CB72D50D-DE1A-40D4-8113-61CFD5BE030C}" type="presParOf" srcId="{7801CE58-84A5-4097-81EE-3D2427DA1479}" destId="{3D9BDFF0-2F72-400C-9092-0B119E994AF0}" srcOrd="4" destOrd="0" presId="urn:microsoft.com/office/officeart/2005/8/layout/hProcess4"/>
    <dgm:cxn modelId="{124D67D3-1BD8-48DF-93C5-7284C1BB259D}" type="presParOf" srcId="{3D9BDFF0-2F72-400C-9092-0B119E994AF0}" destId="{261E29DC-DE02-42E4-9B41-A8C340171908}" srcOrd="0" destOrd="0" presId="urn:microsoft.com/office/officeart/2005/8/layout/hProcess4"/>
    <dgm:cxn modelId="{99A13EBC-E27B-402D-82BE-CC2DA50CCAC3}" type="presParOf" srcId="{3D9BDFF0-2F72-400C-9092-0B119E994AF0}" destId="{45E7E306-BA77-4AE7-AD79-E248F1042917}" srcOrd="1" destOrd="0" presId="urn:microsoft.com/office/officeart/2005/8/layout/hProcess4"/>
    <dgm:cxn modelId="{4AD58BA4-ABB3-4BAE-ACB5-890050E7DCE8}" type="presParOf" srcId="{3D9BDFF0-2F72-400C-9092-0B119E994AF0}" destId="{347BAFAF-9B6D-4E1C-A477-91B60692E943}" srcOrd="2" destOrd="0" presId="urn:microsoft.com/office/officeart/2005/8/layout/hProcess4"/>
    <dgm:cxn modelId="{4539E9AA-6CC5-47B7-99BC-42D62379E7FD}" type="presParOf" srcId="{3D9BDFF0-2F72-400C-9092-0B119E994AF0}" destId="{AA523DB1-6361-4F5E-99AB-7E8A2D3A5DAE}" srcOrd="3" destOrd="0" presId="urn:microsoft.com/office/officeart/2005/8/layout/hProcess4"/>
    <dgm:cxn modelId="{A1DD4250-328A-4FB3-9BFC-252F1AEF071C}" type="presParOf" srcId="{3D9BDFF0-2F72-400C-9092-0B119E994AF0}" destId="{B29B74A7-AFD0-420A-BB8E-B6AC859E2924}" srcOrd="4" destOrd="0" presId="urn:microsoft.com/office/officeart/2005/8/layout/hProcess4"/>
    <dgm:cxn modelId="{A76A56F4-1469-4093-BFEC-96E2F41228C9}" type="presParOf" srcId="{7801CE58-84A5-4097-81EE-3D2427DA1479}" destId="{77047FB1-AB66-4E83-88F5-C6EC2628147E}" srcOrd="5" destOrd="0" presId="urn:microsoft.com/office/officeart/2005/8/layout/hProcess4"/>
    <dgm:cxn modelId="{5B2AACCB-D086-4A64-8A61-8965183C0DA6}" type="presParOf" srcId="{7801CE58-84A5-4097-81EE-3D2427DA1479}" destId="{AD3BB9F0-CB11-4422-AEBA-FA951967D791}" srcOrd="6" destOrd="0" presId="urn:microsoft.com/office/officeart/2005/8/layout/hProcess4"/>
    <dgm:cxn modelId="{0DCB5D32-DD26-4C33-BEAB-4C582134D915}" type="presParOf" srcId="{AD3BB9F0-CB11-4422-AEBA-FA951967D791}" destId="{132024EB-327E-4282-8B8E-BA7C6C1CDA60}" srcOrd="0" destOrd="0" presId="urn:microsoft.com/office/officeart/2005/8/layout/hProcess4"/>
    <dgm:cxn modelId="{EE8EB9F6-7EAD-427B-880B-AB1FB23208C6}" type="presParOf" srcId="{AD3BB9F0-CB11-4422-AEBA-FA951967D791}" destId="{20850B81-64A6-4C05-9140-29EF9545ABC1}" srcOrd="1" destOrd="0" presId="urn:microsoft.com/office/officeart/2005/8/layout/hProcess4"/>
    <dgm:cxn modelId="{51808886-D531-4CFB-8BEF-2442C0AFFF7C}" type="presParOf" srcId="{AD3BB9F0-CB11-4422-AEBA-FA951967D791}" destId="{895650A7-2CD3-4BD8-804D-9A9ACAA5B33A}" srcOrd="2" destOrd="0" presId="urn:microsoft.com/office/officeart/2005/8/layout/hProcess4"/>
    <dgm:cxn modelId="{B2122CDF-09F6-408B-9FE4-3489F1DFCEE4}" type="presParOf" srcId="{AD3BB9F0-CB11-4422-AEBA-FA951967D791}" destId="{122DA558-64B1-4D9C-BEE1-CD951E727E6F}" srcOrd="3" destOrd="0" presId="urn:microsoft.com/office/officeart/2005/8/layout/hProcess4"/>
    <dgm:cxn modelId="{7B130424-9F0E-4452-8A86-F3018721E654}" type="presParOf" srcId="{AD3BB9F0-CB11-4422-AEBA-FA951967D791}" destId="{DAEB15D3-F11C-4CE4-B558-CA3ED7EAF31D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0F2277-52CC-4694-9E67-6B2657F8BA7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9C7A338-8690-4369-8883-D35358D4913C}">
      <dgm:prSet phldrT="[Texte]"/>
      <dgm:spPr/>
      <dgm:t>
        <a:bodyPr/>
        <a:lstStyle/>
        <a:p>
          <a:r>
            <a:rPr lang="fr-FR" dirty="0"/>
            <a:t>Situation de départ</a:t>
          </a:r>
        </a:p>
      </dgm:t>
    </dgm:pt>
    <dgm:pt modelId="{4D070FAF-7B6A-4CD8-A5BE-2033DDC46D11}" type="parTrans" cxnId="{BF792352-4271-4476-8AA7-548FB0D54A3E}">
      <dgm:prSet/>
      <dgm:spPr/>
      <dgm:t>
        <a:bodyPr/>
        <a:lstStyle/>
        <a:p>
          <a:endParaRPr lang="fr-FR"/>
        </a:p>
      </dgm:t>
    </dgm:pt>
    <dgm:pt modelId="{74A33A8F-3BD0-4EEF-8C2C-B2AD5E4CFEE6}" type="sibTrans" cxnId="{BF792352-4271-4476-8AA7-548FB0D54A3E}">
      <dgm:prSet/>
      <dgm:spPr/>
      <dgm:t>
        <a:bodyPr/>
        <a:lstStyle/>
        <a:p>
          <a:endParaRPr lang="fr-FR"/>
        </a:p>
      </dgm:t>
    </dgm:pt>
    <dgm:pt modelId="{CDA4D7ED-993B-4F4C-A4D8-CEECCAFF29F6}">
      <dgm:prSet phldrT="[Texte]"/>
      <dgm:spPr/>
      <dgm:t>
        <a:bodyPr/>
        <a:lstStyle/>
        <a:p>
          <a:r>
            <a:rPr lang="fr-FR" dirty="0"/>
            <a:t>Recherche</a:t>
          </a:r>
        </a:p>
      </dgm:t>
    </dgm:pt>
    <dgm:pt modelId="{B17A50AF-2BBA-44C5-9953-E95D79631797}" type="parTrans" cxnId="{4C53AB9A-EDDA-41BE-9E07-B6D07C597973}">
      <dgm:prSet/>
      <dgm:spPr/>
      <dgm:t>
        <a:bodyPr/>
        <a:lstStyle/>
        <a:p>
          <a:endParaRPr lang="fr-FR"/>
        </a:p>
      </dgm:t>
    </dgm:pt>
    <dgm:pt modelId="{6FE8C1FC-90DF-4C8D-8B15-5FEE138047D0}" type="sibTrans" cxnId="{4C53AB9A-EDDA-41BE-9E07-B6D07C597973}">
      <dgm:prSet/>
      <dgm:spPr/>
      <dgm:t>
        <a:bodyPr/>
        <a:lstStyle/>
        <a:p>
          <a:endParaRPr lang="fr-FR"/>
        </a:p>
      </dgm:t>
    </dgm:pt>
    <dgm:pt modelId="{5986936F-19EC-4574-BE58-316EA0D4086B}">
      <dgm:prSet phldrT="[Texte]"/>
      <dgm:spPr/>
      <dgm:t>
        <a:bodyPr/>
        <a:lstStyle/>
        <a:p>
          <a:r>
            <a:rPr lang="fr-FR" dirty="0"/>
            <a:t>Mise en commun</a:t>
          </a:r>
        </a:p>
      </dgm:t>
    </dgm:pt>
    <dgm:pt modelId="{56560375-D946-41A1-A8A6-520818C1916A}" type="parTrans" cxnId="{6AE46095-192A-453A-A810-61C831D2D8F7}">
      <dgm:prSet/>
      <dgm:spPr/>
      <dgm:t>
        <a:bodyPr/>
        <a:lstStyle/>
        <a:p>
          <a:endParaRPr lang="fr-FR"/>
        </a:p>
      </dgm:t>
    </dgm:pt>
    <dgm:pt modelId="{30E916DF-DA30-431B-BADE-26721BE148BB}" type="sibTrans" cxnId="{6AE46095-192A-453A-A810-61C831D2D8F7}">
      <dgm:prSet/>
      <dgm:spPr/>
      <dgm:t>
        <a:bodyPr/>
        <a:lstStyle/>
        <a:p>
          <a:endParaRPr lang="fr-FR"/>
        </a:p>
      </dgm:t>
    </dgm:pt>
    <dgm:pt modelId="{26DC800A-574E-4587-AAF5-4FA621D6F798}">
      <dgm:prSet/>
      <dgm:spPr/>
      <dgm:t>
        <a:bodyPr/>
        <a:lstStyle/>
        <a:p>
          <a:r>
            <a:rPr lang="fr-FR" dirty="0"/>
            <a:t>Institutionnalisation</a:t>
          </a:r>
        </a:p>
      </dgm:t>
    </dgm:pt>
    <dgm:pt modelId="{DB891BEE-26EB-4A27-9E71-EFB8458C478A}" type="parTrans" cxnId="{9F262DDF-959C-4273-8AC1-F49DC6BFDB59}">
      <dgm:prSet/>
      <dgm:spPr/>
      <dgm:t>
        <a:bodyPr/>
        <a:lstStyle/>
        <a:p>
          <a:endParaRPr lang="fr-FR"/>
        </a:p>
      </dgm:t>
    </dgm:pt>
    <dgm:pt modelId="{021D690A-0D3F-49EF-87B2-33C7ACA4404F}" type="sibTrans" cxnId="{9F262DDF-959C-4273-8AC1-F49DC6BFDB59}">
      <dgm:prSet/>
      <dgm:spPr/>
      <dgm:t>
        <a:bodyPr/>
        <a:lstStyle/>
        <a:p>
          <a:endParaRPr lang="fr-FR"/>
        </a:p>
      </dgm:t>
    </dgm:pt>
    <dgm:pt modelId="{11C96BB0-5D41-445B-A589-FCC7F553A911}" type="pres">
      <dgm:prSet presAssocID="{690F2277-52CC-4694-9E67-6B2657F8BA79}" presName="outerComposite" presStyleCnt="0">
        <dgm:presLayoutVars>
          <dgm:chMax val="5"/>
          <dgm:dir/>
          <dgm:resizeHandles val="exact"/>
        </dgm:presLayoutVars>
      </dgm:prSet>
      <dgm:spPr/>
    </dgm:pt>
    <dgm:pt modelId="{00C2DC5D-2925-4E43-8B5C-71F621062C39}" type="pres">
      <dgm:prSet presAssocID="{690F2277-52CC-4694-9E67-6B2657F8BA79}" presName="dummyMaxCanvas" presStyleCnt="0">
        <dgm:presLayoutVars/>
      </dgm:prSet>
      <dgm:spPr/>
    </dgm:pt>
    <dgm:pt modelId="{1720FCF6-5210-41D1-88C0-5D3B546C467C}" type="pres">
      <dgm:prSet presAssocID="{690F2277-52CC-4694-9E67-6B2657F8BA79}" presName="FourNodes_1" presStyleLbl="node1" presStyleIdx="0" presStyleCnt="4">
        <dgm:presLayoutVars>
          <dgm:bulletEnabled val="1"/>
        </dgm:presLayoutVars>
      </dgm:prSet>
      <dgm:spPr/>
    </dgm:pt>
    <dgm:pt modelId="{8A1FAB24-9F9F-430B-8B96-5A6DE264F00B}" type="pres">
      <dgm:prSet presAssocID="{690F2277-52CC-4694-9E67-6B2657F8BA79}" presName="FourNodes_2" presStyleLbl="node1" presStyleIdx="1" presStyleCnt="4">
        <dgm:presLayoutVars>
          <dgm:bulletEnabled val="1"/>
        </dgm:presLayoutVars>
      </dgm:prSet>
      <dgm:spPr/>
    </dgm:pt>
    <dgm:pt modelId="{48C8E610-6FC6-4A24-AFD0-8854B6689C76}" type="pres">
      <dgm:prSet presAssocID="{690F2277-52CC-4694-9E67-6B2657F8BA79}" presName="FourNodes_3" presStyleLbl="node1" presStyleIdx="2" presStyleCnt="4">
        <dgm:presLayoutVars>
          <dgm:bulletEnabled val="1"/>
        </dgm:presLayoutVars>
      </dgm:prSet>
      <dgm:spPr/>
    </dgm:pt>
    <dgm:pt modelId="{11FAE6FA-CD9D-473A-B113-4CFC120FF5BE}" type="pres">
      <dgm:prSet presAssocID="{690F2277-52CC-4694-9E67-6B2657F8BA79}" presName="FourNodes_4" presStyleLbl="node1" presStyleIdx="3" presStyleCnt="4">
        <dgm:presLayoutVars>
          <dgm:bulletEnabled val="1"/>
        </dgm:presLayoutVars>
      </dgm:prSet>
      <dgm:spPr/>
    </dgm:pt>
    <dgm:pt modelId="{95BF6F2A-0D9A-4AC8-B79B-DE5A1B77AC98}" type="pres">
      <dgm:prSet presAssocID="{690F2277-52CC-4694-9E67-6B2657F8BA79}" presName="FourConn_1-2" presStyleLbl="fgAccFollowNode1" presStyleIdx="0" presStyleCnt="3">
        <dgm:presLayoutVars>
          <dgm:bulletEnabled val="1"/>
        </dgm:presLayoutVars>
      </dgm:prSet>
      <dgm:spPr/>
    </dgm:pt>
    <dgm:pt modelId="{46487118-D007-444D-918A-72B65007576E}" type="pres">
      <dgm:prSet presAssocID="{690F2277-52CC-4694-9E67-6B2657F8BA79}" presName="FourConn_2-3" presStyleLbl="fgAccFollowNode1" presStyleIdx="1" presStyleCnt="3">
        <dgm:presLayoutVars>
          <dgm:bulletEnabled val="1"/>
        </dgm:presLayoutVars>
      </dgm:prSet>
      <dgm:spPr/>
    </dgm:pt>
    <dgm:pt modelId="{0C3F3B60-58C2-4083-80F5-CF5558C4AD93}" type="pres">
      <dgm:prSet presAssocID="{690F2277-52CC-4694-9E67-6B2657F8BA79}" presName="FourConn_3-4" presStyleLbl="fgAccFollowNode1" presStyleIdx="2" presStyleCnt="3">
        <dgm:presLayoutVars>
          <dgm:bulletEnabled val="1"/>
        </dgm:presLayoutVars>
      </dgm:prSet>
      <dgm:spPr/>
    </dgm:pt>
    <dgm:pt modelId="{C2FAE73D-DD58-4221-A8EA-0ACEBDAFFC58}" type="pres">
      <dgm:prSet presAssocID="{690F2277-52CC-4694-9E67-6B2657F8BA79}" presName="FourNodes_1_text" presStyleLbl="node1" presStyleIdx="3" presStyleCnt="4">
        <dgm:presLayoutVars>
          <dgm:bulletEnabled val="1"/>
        </dgm:presLayoutVars>
      </dgm:prSet>
      <dgm:spPr/>
    </dgm:pt>
    <dgm:pt modelId="{68DCDD64-565C-4386-9D8E-AEB3A9D7AF2B}" type="pres">
      <dgm:prSet presAssocID="{690F2277-52CC-4694-9E67-6B2657F8BA79}" presName="FourNodes_2_text" presStyleLbl="node1" presStyleIdx="3" presStyleCnt="4">
        <dgm:presLayoutVars>
          <dgm:bulletEnabled val="1"/>
        </dgm:presLayoutVars>
      </dgm:prSet>
      <dgm:spPr/>
    </dgm:pt>
    <dgm:pt modelId="{EFFABCA4-4FB1-42DC-B549-398F83E2BE71}" type="pres">
      <dgm:prSet presAssocID="{690F2277-52CC-4694-9E67-6B2657F8BA79}" presName="FourNodes_3_text" presStyleLbl="node1" presStyleIdx="3" presStyleCnt="4">
        <dgm:presLayoutVars>
          <dgm:bulletEnabled val="1"/>
        </dgm:presLayoutVars>
      </dgm:prSet>
      <dgm:spPr/>
    </dgm:pt>
    <dgm:pt modelId="{04BF9765-FBFE-4219-BDFD-FED9061438B0}" type="pres">
      <dgm:prSet presAssocID="{690F2277-52CC-4694-9E67-6B2657F8BA79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76B15E29-5033-408C-B6D6-24B08B8C6CAF}" type="presOf" srcId="{5986936F-19EC-4574-BE58-316EA0D4086B}" destId="{48C8E610-6FC6-4A24-AFD0-8854B6689C76}" srcOrd="0" destOrd="0" presId="urn:microsoft.com/office/officeart/2005/8/layout/vProcess5"/>
    <dgm:cxn modelId="{4CF3DE2D-9B96-4635-B346-704A04075827}" type="presOf" srcId="{5986936F-19EC-4574-BE58-316EA0D4086B}" destId="{EFFABCA4-4FB1-42DC-B549-398F83E2BE71}" srcOrd="1" destOrd="0" presId="urn:microsoft.com/office/officeart/2005/8/layout/vProcess5"/>
    <dgm:cxn modelId="{171E3F6C-65FF-449C-BA01-68CD2C3915EB}" type="presOf" srcId="{F9C7A338-8690-4369-8883-D35358D4913C}" destId="{1720FCF6-5210-41D1-88C0-5D3B546C467C}" srcOrd="0" destOrd="0" presId="urn:microsoft.com/office/officeart/2005/8/layout/vProcess5"/>
    <dgm:cxn modelId="{3D95A14C-0CFA-42A4-9DFD-BA96CE8263D0}" type="presOf" srcId="{26DC800A-574E-4587-AAF5-4FA621D6F798}" destId="{04BF9765-FBFE-4219-BDFD-FED9061438B0}" srcOrd="1" destOrd="0" presId="urn:microsoft.com/office/officeart/2005/8/layout/vProcess5"/>
    <dgm:cxn modelId="{BF792352-4271-4476-8AA7-548FB0D54A3E}" srcId="{690F2277-52CC-4694-9E67-6B2657F8BA79}" destId="{F9C7A338-8690-4369-8883-D35358D4913C}" srcOrd="0" destOrd="0" parTransId="{4D070FAF-7B6A-4CD8-A5BE-2033DDC46D11}" sibTransId="{74A33A8F-3BD0-4EEF-8C2C-B2AD5E4CFEE6}"/>
    <dgm:cxn modelId="{A51A0D95-7E53-47FC-991E-180DD10777EC}" type="presOf" srcId="{F9C7A338-8690-4369-8883-D35358D4913C}" destId="{C2FAE73D-DD58-4221-A8EA-0ACEBDAFFC58}" srcOrd="1" destOrd="0" presId="urn:microsoft.com/office/officeart/2005/8/layout/vProcess5"/>
    <dgm:cxn modelId="{6AE46095-192A-453A-A810-61C831D2D8F7}" srcId="{690F2277-52CC-4694-9E67-6B2657F8BA79}" destId="{5986936F-19EC-4574-BE58-316EA0D4086B}" srcOrd="2" destOrd="0" parTransId="{56560375-D946-41A1-A8A6-520818C1916A}" sibTransId="{30E916DF-DA30-431B-BADE-26721BE148BB}"/>
    <dgm:cxn modelId="{4C53AB9A-EDDA-41BE-9E07-B6D07C597973}" srcId="{690F2277-52CC-4694-9E67-6B2657F8BA79}" destId="{CDA4D7ED-993B-4F4C-A4D8-CEECCAFF29F6}" srcOrd="1" destOrd="0" parTransId="{B17A50AF-2BBA-44C5-9953-E95D79631797}" sibTransId="{6FE8C1FC-90DF-4C8D-8B15-5FEE138047D0}"/>
    <dgm:cxn modelId="{B83C68B0-9AE6-494B-B5AD-2039F751CD67}" type="presOf" srcId="{690F2277-52CC-4694-9E67-6B2657F8BA79}" destId="{11C96BB0-5D41-445B-A589-FCC7F553A911}" srcOrd="0" destOrd="0" presId="urn:microsoft.com/office/officeart/2005/8/layout/vProcess5"/>
    <dgm:cxn modelId="{144ED5B4-C2DD-4F95-981B-9D3A796236F8}" type="presOf" srcId="{CDA4D7ED-993B-4F4C-A4D8-CEECCAFF29F6}" destId="{8A1FAB24-9F9F-430B-8B96-5A6DE264F00B}" srcOrd="0" destOrd="0" presId="urn:microsoft.com/office/officeart/2005/8/layout/vProcess5"/>
    <dgm:cxn modelId="{A9CE2AB9-E4F6-438C-932C-A3B00D88777A}" type="presOf" srcId="{26DC800A-574E-4587-AAF5-4FA621D6F798}" destId="{11FAE6FA-CD9D-473A-B113-4CFC120FF5BE}" srcOrd="0" destOrd="0" presId="urn:microsoft.com/office/officeart/2005/8/layout/vProcess5"/>
    <dgm:cxn modelId="{126F50D6-E444-41BB-B808-2ECB295F8137}" type="presOf" srcId="{6FE8C1FC-90DF-4C8D-8B15-5FEE138047D0}" destId="{46487118-D007-444D-918A-72B65007576E}" srcOrd="0" destOrd="0" presId="urn:microsoft.com/office/officeart/2005/8/layout/vProcess5"/>
    <dgm:cxn modelId="{1BEA0FDB-EBA9-4420-A901-409DC0C447DB}" type="presOf" srcId="{74A33A8F-3BD0-4EEF-8C2C-B2AD5E4CFEE6}" destId="{95BF6F2A-0D9A-4AC8-B79B-DE5A1B77AC98}" srcOrd="0" destOrd="0" presId="urn:microsoft.com/office/officeart/2005/8/layout/vProcess5"/>
    <dgm:cxn modelId="{9F262DDF-959C-4273-8AC1-F49DC6BFDB59}" srcId="{690F2277-52CC-4694-9E67-6B2657F8BA79}" destId="{26DC800A-574E-4587-AAF5-4FA621D6F798}" srcOrd="3" destOrd="0" parTransId="{DB891BEE-26EB-4A27-9E71-EFB8458C478A}" sibTransId="{021D690A-0D3F-49EF-87B2-33C7ACA4404F}"/>
    <dgm:cxn modelId="{D31FB4E1-A9A4-41FD-808E-65C145E5A59F}" type="presOf" srcId="{CDA4D7ED-993B-4F4C-A4D8-CEECCAFF29F6}" destId="{68DCDD64-565C-4386-9D8E-AEB3A9D7AF2B}" srcOrd="1" destOrd="0" presId="urn:microsoft.com/office/officeart/2005/8/layout/vProcess5"/>
    <dgm:cxn modelId="{0AB110E2-F9FC-4181-87E3-05C7E0A55ADE}" type="presOf" srcId="{30E916DF-DA30-431B-BADE-26721BE148BB}" destId="{0C3F3B60-58C2-4083-80F5-CF5558C4AD93}" srcOrd="0" destOrd="0" presId="urn:microsoft.com/office/officeart/2005/8/layout/vProcess5"/>
    <dgm:cxn modelId="{E4F69E41-311B-47B2-BD5A-2E67DE92262A}" type="presParOf" srcId="{11C96BB0-5D41-445B-A589-FCC7F553A911}" destId="{00C2DC5D-2925-4E43-8B5C-71F621062C39}" srcOrd="0" destOrd="0" presId="urn:microsoft.com/office/officeart/2005/8/layout/vProcess5"/>
    <dgm:cxn modelId="{190DA4F2-7CCC-4DF2-8CFD-8A8E6F1B57B4}" type="presParOf" srcId="{11C96BB0-5D41-445B-A589-FCC7F553A911}" destId="{1720FCF6-5210-41D1-88C0-5D3B546C467C}" srcOrd="1" destOrd="0" presId="urn:microsoft.com/office/officeart/2005/8/layout/vProcess5"/>
    <dgm:cxn modelId="{069DAA79-BF58-4542-984C-334B902340B4}" type="presParOf" srcId="{11C96BB0-5D41-445B-A589-FCC7F553A911}" destId="{8A1FAB24-9F9F-430B-8B96-5A6DE264F00B}" srcOrd="2" destOrd="0" presId="urn:microsoft.com/office/officeart/2005/8/layout/vProcess5"/>
    <dgm:cxn modelId="{DEE42DFF-9E60-4ACC-9B78-2A2158F6168D}" type="presParOf" srcId="{11C96BB0-5D41-445B-A589-FCC7F553A911}" destId="{48C8E610-6FC6-4A24-AFD0-8854B6689C76}" srcOrd="3" destOrd="0" presId="urn:microsoft.com/office/officeart/2005/8/layout/vProcess5"/>
    <dgm:cxn modelId="{44BB456B-3E5E-4512-A5A8-A4634B370CEE}" type="presParOf" srcId="{11C96BB0-5D41-445B-A589-FCC7F553A911}" destId="{11FAE6FA-CD9D-473A-B113-4CFC120FF5BE}" srcOrd="4" destOrd="0" presId="urn:microsoft.com/office/officeart/2005/8/layout/vProcess5"/>
    <dgm:cxn modelId="{1D05D0E9-113C-420D-8B46-6B0E73274C97}" type="presParOf" srcId="{11C96BB0-5D41-445B-A589-FCC7F553A911}" destId="{95BF6F2A-0D9A-4AC8-B79B-DE5A1B77AC98}" srcOrd="5" destOrd="0" presId="urn:microsoft.com/office/officeart/2005/8/layout/vProcess5"/>
    <dgm:cxn modelId="{511C3DCA-75A5-4187-A1B6-85DEFFC561B6}" type="presParOf" srcId="{11C96BB0-5D41-445B-A589-FCC7F553A911}" destId="{46487118-D007-444D-918A-72B65007576E}" srcOrd="6" destOrd="0" presId="urn:microsoft.com/office/officeart/2005/8/layout/vProcess5"/>
    <dgm:cxn modelId="{DF4DB28A-77CF-4CEC-AE72-77926CEEA9D5}" type="presParOf" srcId="{11C96BB0-5D41-445B-A589-FCC7F553A911}" destId="{0C3F3B60-58C2-4083-80F5-CF5558C4AD93}" srcOrd="7" destOrd="0" presId="urn:microsoft.com/office/officeart/2005/8/layout/vProcess5"/>
    <dgm:cxn modelId="{AAF45042-109C-45CA-8CAC-283E303B08DC}" type="presParOf" srcId="{11C96BB0-5D41-445B-A589-FCC7F553A911}" destId="{C2FAE73D-DD58-4221-A8EA-0ACEBDAFFC58}" srcOrd="8" destOrd="0" presId="urn:microsoft.com/office/officeart/2005/8/layout/vProcess5"/>
    <dgm:cxn modelId="{82259C17-8823-485B-902E-1190CA4E8D96}" type="presParOf" srcId="{11C96BB0-5D41-445B-A589-FCC7F553A911}" destId="{68DCDD64-565C-4386-9D8E-AEB3A9D7AF2B}" srcOrd="9" destOrd="0" presId="urn:microsoft.com/office/officeart/2005/8/layout/vProcess5"/>
    <dgm:cxn modelId="{AA277552-5868-4DA8-AF92-86F8AB9A459F}" type="presParOf" srcId="{11C96BB0-5D41-445B-A589-FCC7F553A911}" destId="{EFFABCA4-4FB1-42DC-B549-398F83E2BE71}" srcOrd="10" destOrd="0" presId="urn:microsoft.com/office/officeart/2005/8/layout/vProcess5"/>
    <dgm:cxn modelId="{31F26889-BA2E-408E-8601-9A329071AAF5}" type="presParOf" srcId="{11C96BB0-5D41-445B-A589-FCC7F553A911}" destId="{04BF9765-FBFE-4219-BDFD-FED9061438B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ED1770-C610-456D-9200-6A05F6AFA8D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394E246-0768-44B5-AAFB-9DCB9A6F8CB1}">
      <dgm:prSet phldrT="[Texte]"/>
      <dgm:spPr/>
      <dgm:t>
        <a:bodyPr/>
        <a:lstStyle/>
        <a:p>
          <a:r>
            <a:rPr lang="fr-FR" dirty="0"/>
            <a:t>ETAPE 1</a:t>
          </a:r>
        </a:p>
      </dgm:t>
    </dgm:pt>
    <dgm:pt modelId="{232BF13B-E222-4219-93BD-097321DF51D2}" type="parTrans" cxnId="{5F247035-A40E-4FB0-A6A7-50E57E8ED719}">
      <dgm:prSet/>
      <dgm:spPr/>
      <dgm:t>
        <a:bodyPr/>
        <a:lstStyle/>
        <a:p>
          <a:endParaRPr lang="fr-FR"/>
        </a:p>
      </dgm:t>
    </dgm:pt>
    <dgm:pt modelId="{AFA23670-F9E0-4E9F-962A-8A507832A6DD}" type="sibTrans" cxnId="{5F247035-A40E-4FB0-A6A7-50E57E8ED719}">
      <dgm:prSet/>
      <dgm:spPr/>
      <dgm:t>
        <a:bodyPr/>
        <a:lstStyle/>
        <a:p>
          <a:endParaRPr lang="fr-FR"/>
        </a:p>
      </dgm:t>
    </dgm:pt>
    <dgm:pt modelId="{B0EA399C-C940-40B1-BFB8-E4272B428DC8}" type="pres">
      <dgm:prSet presAssocID="{16ED1770-C610-456D-9200-6A05F6AFA8D2}" presName="diagram" presStyleCnt="0">
        <dgm:presLayoutVars>
          <dgm:dir/>
          <dgm:resizeHandles val="exact"/>
        </dgm:presLayoutVars>
      </dgm:prSet>
      <dgm:spPr/>
    </dgm:pt>
    <dgm:pt modelId="{1BF37B2A-A3B6-49B0-A517-CCF6EB251C95}" type="pres">
      <dgm:prSet presAssocID="{7394E246-0768-44B5-AAFB-9DCB9A6F8CB1}" presName="node" presStyleLbl="node1" presStyleIdx="0" presStyleCnt="1" custScaleX="175643" custLinFactNeighborX="0" custLinFactNeighborY="7630">
        <dgm:presLayoutVars>
          <dgm:bulletEnabled val="1"/>
        </dgm:presLayoutVars>
      </dgm:prSet>
      <dgm:spPr/>
    </dgm:pt>
  </dgm:ptLst>
  <dgm:cxnLst>
    <dgm:cxn modelId="{5F247035-A40E-4FB0-A6A7-50E57E8ED719}" srcId="{16ED1770-C610-456D-9200-6A05F6AFA8D2}" destId="{7394E246-0768-44B5-AAFB-9DCB9A6F8CB1}" srcOrd="0" destOrd="0" parTransId="{232BF13B-E222-4219-93BD-097321DF51D2}" sibTransId="{AFA23670-F9E0-4E9F-962A-8A507832A6DD}"/>
    <dgm:cxn modelId="{F71B7A65-452E-4FFD-AE1F-D48AB4FADC11}" type="presOf" srcId="{7394E246-0768-44B5-AAFB-9DCB9A6F8CB1}" destId="{1BF37B2A-A3B6-49B0-A517-CCF6EB251C95}" srcOrd="0" destOrd="0" presId="urn:microsoft.com/office/officeart/2005/8/layout/default"/>
    <dgm:cxn modelId="{3B41CF86-0A60-4D8C-81BE-1F8169D88511}" type="presOf" srcId="{16ED1770-C610-456D-9200-6A05F6AFA8D2}" destId="{B0EA399C-C940-40B1-BFB8-E4272B428DC8}" srcOrd="0" destOrd="0" presId="urn:microsoft.com/office/officeart/2005/8/layout/default"/>
    <dgm:cxn modelId="{96FE1083-DC54-464C-AE6B-25F0F48A6A58}" type="presParOf" srcId="{B0EA399C-C940-40B1-BFB8-E4272B428DC8}" destId="{1BF37B2A-A3B6-49B0-A517-CCF6EB251C95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12A1AF-459C-431D-8631-BF3FD3AB2A5F}">
      <dsp:nvSpPr>
        <dsp:cNvPr id="0" name=""/>
        <dsp:cNvSpPr/>
      </dsp:nvSpPr>
      <dsp:spPr>
        <a:xfrm>
          <a:off x="3060" y="1382474"/>
          <a:ext cx="1575006" cy="1299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Découverte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Institutionnalisation</a:t>
          </a:r>
        </a:p>
      </dsp:txBody>
      <dsp:txXfrm>
        <a:off x="32955" y="1412369"/>
        <a:ext cx="1515216" cy="960893"/>
      </dsp:txXfrm>
    </dsp:sp>
    <dsp:sp modelId="{2A636678-97BE-4339-A129-B184B8395231}">
      <dsp:nvSpPr>
        <dsp:cNvPr id="0" name=""/>
        <dsp:cNvSpPr/>
      </dsp:nvSpPr>
      <dsp:spPr>
        <a:xfrm>
          <a:off x="890470" y="1700118"/>
          <a:ext cx="1724751" cy="1724751"/>
        </a:xfrm>
        <a:prstGeom prst="leftCircularArrow">
          <a:avLst>
            <a:gd name="adj1" fmla="val 3084"/>
            <a:gd name="adj2" fmla="val 378922"/>
            <a:gd name="adj3" fmla="val 2154433"/>
            <a:gd name="adj4" fmla="val 9024489"/>
            <a:gd name="adj5" fmla="val 359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DBB113E-E6BF-42AC-BB27-B3F1620A1D8A}">
      <dsp:nvSpPr>
        <dsp:cNvPr id="0" name=""/>
        <dsp:cNvSpPr/>
      </dsp:nvSpPr>
      <dsp:spPr>
        <a:xfrm>
          <a:off x="353061" y="2403157"/>
          <a:ext cx="1400006" cy="556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ETAPE 1</a:t>
          </a:r>
        </a:p>
      </dsp:txBody>
      <dsp:txXfrm>
        <a:off x="369367" y="2419463"/>
        <a:ext cx="1367394" cy="524124"/>
      </dsp:txXfrm>
    </dsp:sp>
    <dsp:sp modelId="{002CCC23-2579-403C-B710-6F3D20C2C25D}">
      <dsp:nvSpPr>
        <dsp:cNvPr id="0" name=""/>
        <dsp:cNvSpPr/>
      </dsp:nvSpPr>
      <dsp:spPr>
        <a:xfrm>
          <a:off x="2006375" y="1382474"/>
          <a:ext cx="1575006" cy="1299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Appropriation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Renforcement</a:t>
          </a:r>
        </a:p>
      </dsp:txBody>
      <dsp:txXfrm>
        <a:off x="2036270" y="1690737"/>
        <a:ext cx="1515216" cy="960893"/>
      </dsp:txXfrm>
    </dsp:sp>
    <dsp:sp modelId="{B6405E0D-7503-4F73-A058-3EFE4022A75D}">
      <dsp:nvSpPr>
        <dsp:cNvPr id="0" name=""/>
        <dsp:cNvSpPr/>
      </dsp:nvSpPr>
      <dsp:spPr>
        <a:xfrm>
          <a:off x="2880660" y="588194"/>
          <a:ext cx="1926002" cy="1926002"/>
        </a:xfrm>
        <a:prstGeom prst="circularArrow">
          <a:avLst>
            <a:gd name="adj1" fmla="val 2762"/>
            <a:gd name="adj2" fmla="val 336772"/>
            <a:gd name="adj3" fmla="val 19487718"/>
            <a:gd name="adj4" fmla="val 12575511"/>
            <a:gd name="adj5" fmla="val 32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D016177-4D7C-4F96-8D13-EED314FF6029}">
      <dsp:nvSpPr>
        <dsp:cNvPr id="0" name=""/>
        <dsp:cNvSpPr/>
      </dsp:nvSpPr>
      <dsp:spPr>
        <a:xfrm>
          <a:off x="2356376" y="1104106"/>
          <a:ext cx="1400006" cy="556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ETAPE 2</a:t>
          </a:r>
        </a:p>
      </dsp:txBody>
      <dsp:txXfrm>
        <a:off x="2372682" y="1120412"/>
        <a:ext cx="1367394" cy="524124"/>
      </dsp:txXfrm>
    </dsp:sp>
    <dsp:sp modelId="{45E7E306-BA77-4AE7-AD79-E248F1042917}">
      <dsp:nvSpPr>
        <dsp:cNvPr id="0" name=""/>
        <dsp:cNvSpPr/>
      </dsp:nvSpPr>
      <dsp:spPr>
        <a:xfrm>
          <a:off x="4009690" y="1382474"/>
          <a:ext cx="1575006" cy="1299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Réinvestissement régulier</a:t>
          </a:r>
        </a:p>
      </dsp:txBody>
      <dsp:txXfrm>
        <a:off x="4039585" y="1412369"/>
        <a:ext cx="1515216" cy="960893"/>
      </dsp:txXfrm>
    </dsp:sp>
    <dsp:sp modelId="{77047FB1-AB66-4E83-88F5-C6EC2628147E}">
      <dsp:nvSpPr>
        <dsp:cNvPr id="0" name=""/>
        <dsp:cNvSpPr/>
      </dsp:nvSpPr>
      <dsp:spPr>
        <a:xfrm>
          <a:off x="4897100" y="1700118"/>
          <a:ext cx="1724751" cy="1724751"/>
        </a:xfrm>
        <a:prstGeom prst="leftCircularArrow">
          <a:avLst>
            <a:gd name="adj1" fmla="val 3084"/>
            <a:gd name="adj2" fmla="val 378922"/>
            <a:gd name="adj3" fmla="val 2154433"/>
            <a:gd name="adj4" fmla="val 9024489"/>
            <a:gd name="adj5" fmla="val 359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A523DB1-6361-4F5E-99AB-7E8A2D3A5DAE}">
      <dsp:nvSpPr>
        <dsp:cNvPr id="0" name=""/>
        <dsp:cNvSpPr/>
      </dsp:nvSpPr>
      <dsp:spPr>
        <a:xfrm>
          <a:off x="4359691" y="2403157"/>
          <a:ext cx="1400006" cy="556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ETAPE 3</a:t>
          </a:r>
        </a:p>
      </dsp:txBody>
      <dsp:txXfrm>
        <a:off x="4375997" y="2419463"/>
        <a:ext cx="1367394" cy="524124"/>
      </dsp:txXfrm>
    </dsp:sp>
    <dsp:sp modelId="{20850B81-64A6-4C05-9140-29EF9545ABC1}">
      <dsp:nvSpPr>
        <dsp:cNvPr id="0" name=""/>
        <dsp:cNvSpPr/>
      </dsp:nvSpPr>
      <dsp:spPr>
        <a:xfrm>
          <a:off x="6013005" y="1382474"/>
          <a:ext cx="1575006" cy="1299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Evaluation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Consolidation</a:t>
          </a:r>
        </a:p>
      </dsp:txBody>
      <dsp:txXfrm>
        <a:off x="6042900" y="1690737"/>
        <a:ext cx="1515216" cy="960893"/>
      </dsp:txXfrm>
    </dsp:sp>
    <dsp:sp modelId="{122DA558-64B1-4D9C-BEE1-CD951E727E6F}">
      <dsp:nvSpPr>
        <dsp:cNvPr id="0" name=""/>
        <dsp:cNvSpPr/>
      </dsp:nvSpPr>
      <dsp:spPr>
        <a:xfrm>
          <a:off x="6363006" y="1104106"/>
          <a:ext cx="1400006" cy="556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ETAPE 4</a:t>
          </a:r>
        </a:p>
      </dsp:txBody>
      <dsp:txXfrm>
        <a:off x="6379312" y="1120412"/>
        <a:ext cx="1367394" cy="5241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20FCF6-5210-41D1-88C0-5D3B546C467C}">
      <dsp:nvSpPr>
        <dsp:cNvPr id="0" name=""/>
        <dsp:cNvSpPr/>
      </dsp:nvSpPr>
      <dsp:spPr>
        <a:xfrm>
          <a:off x="0" y="0"/>
          <a:ext cx="3880636" cy="7673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Situation de départ</a:t>
          </a:r>
        </a:p>
      </dsp:txBody>
      <dsp:txXfrm>
        <a:off x="22475" y="22475"/>
        <a:ext cx="2987768" cy="722395"/>
      </dsp:txXfrm>
    </dsp:sp>
    <dsp:sp modelId="{8A1FAB24-9F9F-430B-8B96-5A6DE264F00B}">
      <dsp:nvSpPr>
        <dsp:cNvPr id="0" name=""/>
        <dsp:cNvSpPr/>
      </dsp:nvSpPr>
      <dsp:spPr>
        <a:xfrm>
          <a:off x="325003" y="906863"/>
          <a:ext cx="3880636" cy="7673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Recherche</a:t>
          </a:r>
        </a:p>
      </dsp:txBody>
      <dsp:txXfrm>
        <a:off x="347478" y="929338"/>
        <a:ext cx="3011907" cy="722395"/>
      </dsp:txXfrm>
    </dsp:sp>
    <dsp:sp modelId="{48C8E610-6FC6-4A24-AFD0-8854B6689C76}">
      <dsp:nvSpPr>
        <dsp:cNvPr id="0" name=""/>
        <dsp:cNvSpPr/>
      </dsp:nvSpPr>
      <dsp:spPr>
        <a:xfrm>
          <a:off x="645155" y="1813726"/>
          <a:ext cx="3880636" cy="7673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Mise en commun</a:t>
          </a:r>
        </a:p>
      </dsp:txBody>
      <dsp:txXfrm>
        <a:off x="667630" y="1836201"/>
        <a:ext cx="3016758" cy="722395"/>
      </dsp:txXfrm>
    </dsp:sp>
    <dsp:sp modelId="{11FAE6FA-CD9D-473A-B113-4CFC120FF5BE}">
      <dsp:nvSpPr>
        <dsp:cNvPr id="0" name=""/>
        <dsp:cNvSpPr/>
      </dsp:nvSpPr>
      <dsp:spPr>
        <a:xfrm>
          <a:off x="970158" y="2720590"/>
          <a:ext cx="3880636" cy="7673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Institutionnalisation</a:t>
          </a:r>
        </a:p>
      </dsp:txBody>
      <dsp:txXfrm>
        <a:off x="992633" y="2743065"/>
        <a:ext cx="3011907" cy="722395"/>
      </dsp:txXfrm>
    </dsp:sp>
    <dsp:sp modelId="{95BF6F2A-0D9A-4AC8-B79B-DE5A1B77AC98}">
      <dsp:nvSpPr>
        <dsp:cNvPr id="0" name=""/>
        <dsp:cNvSpPr/>
      </dsp:nvSpPr>
      <dsp:spPr>
        <a:xfrm>
          <a:off x="3381861" y="587717"/>
          <a:ext cx="498774" cy="49877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300" kern="1200"/>
        </a:p>
      </dsp:txBody>
      <dsp:txXfrm>
        <a:off x="3494085" y="587717"/>
        <a:ext cx="274326" cy="375327"/>
      </dsp:txXfrm>
    </dsp:sp>
    <dsp:sp modelId="{46487118-D007-444D-918A-72B65007576E}">
      <dsp:nvSpPr>
        <dsp:cNvPr id="0" name=""/>
        <dsp:cNvSpPr/>
      </dsp:nvSpPr>
      <dsp:spPr>
        <a:xfrm>
          <a:off x="3706864" y="1494580"/>
          <a:ext cx="498774" cy="49877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300" kern="1200"/>
        </a:p>
      </dsp:txBody>
      <dsp:txXfrm>
        <a:off x="3819088" y="1494580"/>
        <a:ext cx="274326" cy="375327"/>
      </dsp:txXfrm>
    </dsp:sp>
    <dsp:sp modelId="{0C3F3B60-58C2-4083-80F5-CF5558C4AD93}">
      <dsp:nvSpPr>
        <dsp:cNvPr id="0" name=""/>
        <dsp:cNvSpPr/>
      </dsp:nvSpPr>
      <dsp:spPr>
        <a:xfrm>
          <a:off x="4027016" y="2401443"/>
          <a:ext cx="498774" cy="49877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300" kern="1200"/>
        </a:p>
      </dsp:txBody>
      <dsp:txXfrm>
        <a:off x="4139240" y="2401443"/>
        <a:ext cx="274326" cy="3753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F37B2A-A3B6-49B0-A517-CCF6EB251C95}">
      <dsp:nvSpPr>
        <dsp:cNvPr id="0" name=""/>
        <dsp:cNvSpPr/>
      </dsp:nvSpPr>
      <dsp:spPr>
        <a:xfrm>
          <a:off x="1" y="1378"/>
          <a:ext cx="2736300" cy="9347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500" kern="1200" dirty="0"/>
            <a:t>ETAPE 1</a:t>
          </a:r>
        </a:p>
      </dsp:txBody>
      <dsp:txXfrm>
        <a:off x="1" y="1378"/>
        <a:ext cx="2736300" cy="9347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157DE-7276-4C40-9F30-D2556AD2916F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01058-02E3-4774-8AE7-9EF613AA28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8970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32 x 25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01058-02E3-4774-8AE7-9EF613AA28F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6769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4000"/>
              <a:buFont typeface="Wingdings" charset="2"/>
              <a:buNone/>
              <a:tabLst/>
              <a:defRPr/>
            </a:pPr>
            <a:r>
              <a:rPr lang="fr-FR" sz="2400" dirty="0"/>
              <a:t>En</a:t>
            </a:r>
            <a:r>
              <a:rPr lang="fr-FR" sz="2400" baseline="0" dirty="0"/>
              <a:t> langage mathématique, les parenthèse sont inutiles dans ce cas mais ce peut être un appui à la compréhension par les élèves.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13ACC-CAC7-494A-BB74-68459AF0B6D4}" type="slidenum">
              <a:rPr lang="fr-FR" smtClean="0"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97437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14000"/>
              <a:buFont typeface="Wingdings" charset="2"/>
              <a:buChar char="§"/>
            </a:pPr>
            <a:r>
              <a:rPr lang="fr-FR" dirty="0"/>
              <a:t> </a:t>
            </a:r>
            <a:r>
              <a:rPr lang="fr-FR" sz="1200" dirty="0"/>
              <a:t>Séance (s) longue (s) (30’ à 40’)</a:t>
            </a:r>
          </a:p>
          <a:p>
            <a:pPr>
              <a:buClr>
                <a:schemeClr val="tx1"/>
              </a:buClr>
              <a:buSzPct val="114000"/>
              <a:buFont typeface="Wingdings" charset="2"/>
              <a:buChar char="§"/>
            </a:pPr>
            <a:r>
              <a:rPr lang="fr-FR" sz="1200" dirty="0"/>
              <a:t> Calcul « tranquille » </a:t>
            </a:r>
          </a:p>
          <a:p>
            <a:pPr>
              <a:buClr>
                <a:schemeClr val="tx1"/>
              </a:buClr>
              <a:buSzPct val="114000"/>
              <a:buFont typeface="Wingdings" charset="2"/>
              <a:buChar char="§"/>
            </a:pPr>
            <a:r>
              <a:rPr lang="fr-FR" sz="1200" dirty="0"/>
              <a:t> Situation de départ : petit problème,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13ACC-CAC7-494A-BB74-68459AF0B6D4}" type="slidenum">
              <a:rPr lang="fr-FR" smtClean="0"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2614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14000"/>
              <a:buFont typeface="Wingdings" charset="2"/>
              <a:buChar char="§"/>
            </a:pPr>
            <a:r>
              <a:rPr lang="fr-FR" dirty="0"/>
              <a:t> </a:t>
            </a:r>
            <a:r>
              <a:rPr lang="fr-FR" sz="1200" dirty="0"/>
              <a:t>Séance (s) longue (s) (30’ à 40’)</a:t>
            </a:r>
          </a:p>
          <a:p>
            <a:pPr>
              <a:buClr>
                <a:schemeClr val="tx1"/>
              </a:buClr>
              <a:buSzPct val="114000"/>
              <a:buFont typeface="Wingdings" charset="2"/>
              <a:buChar char="§"/>
            </a:pPr>
            <a:r>
              <a:rPr lang="fr-FR" sz="1200" dirty="0"/>
              <a:t> Calcul « tranquille » </a:t>
            </a:r>
          </a:p>
          <a:p>
            <a:pPr>
              <a:buClr>
                <a:schemeClr val="tx1"/>
              </a:buClr>
              <a:buSzPct val="114000"/>
              <a:buFont typeface="Wingdings" charset="2"/>
              <a:buChar char="§"/>
            </a:pPr>
            <a:r>
              <a:rPr lang="fr-FR" sz="1200" dirty="0"/>
              <a:t> Situation de départ : petit problème,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13ACC-CAC7-494A-BB74-68459AF0B6D4}" type="slidenum">
              <a:rPr lang="fr-FR" smtClean="0"/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62161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14000"/>
              <a:buFont typeface="Wingdings" charset="2"/>
              <a:buChar char="§"/>
            </a:pPr>
            <a:r>
              <a:rPr lang="fr-FR" dirty="0"/>
              <a:t>, </a:t>
            </a:r>
            <a:r>
              <a:rPr lang="fr-FR" dirty="0" err="1"/>
              <a:t>rect</a:t>
            </a:r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13ACC-CAC7-494A-BB74-68459AF0B6D4}" type="slidenum">
              <a:rPr lang="fr-FR" smtClean="0"/>
              <a:t>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03491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14000"/>
              <a:buFont typeface="Wingdings" charset="2"/>
              <a:buChar char="§"/>
            </a:pPr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13ACC-CAC7-494A-BB74-68459AF0B6D4}" type="slidenum">
              <a:rPr lang="fr-FR" smtClean="0"/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902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13ACC-CAC7-494A-BB74-68459AF0B6D4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534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14000"/>
              <a:buFont typeface="Wingdings" charset="2"/>
              <a:buChar char="§"/>
            </a:pPr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13ACC-CAC7-494A-BB74-68459AF0B6D4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2038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14000"/>
              <a:buFont typeface="Wingdings" charset="2"/>
              <a:buChar char="§"/>
            </a:pPr>
            <a:r>
              <a:rPr lang="fr-FR" dirty="0"/>
              <a:t> </a:t>
            </a:r>
            <a:r>
              <a:rPr lang="fr-FR" sz="1200" dirty="0"/>
              <a:t>Séance (s) longue (s) (30’ à 40’)</a:t>
            </a:r>
          </a:p>
          <a:p>
            <a:pPr>
              <a:buClr>
                <a:schemeClr val="tx1"/>
              </a:buClr>
              <a:buSzPct val="114000"/>
              <a:buFont typeface="Wingdings" charset="2"/>
              <a:buChar char="§"/>
            </a:pPr>
            <a:r>
              <a:rPr lang="fr-FR" sz="1200" dirty="0"/>
              <a:t> Calcul « tranquille » </a:t>
            </a:r>
          </a:p>
          <a:p>
            <a:pPr>
              <a:buClr>
                <a:schemeClr val="tx1"/>
              </a:buClr>
              <a:buSzPct val="114000"/>
              <a:buFont typeface="Wingdings" charset="2"/>
              <a:buChar char="§"/>
            </a:pPr>
            <a:r>
              <a:rPr lang="fr-FR" sz="1200" dirty="0"/>
              <a:t> Situation de départ : petit problème,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13ACC-CAC7-494A-BB74-68459AF0B6D4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1846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14000"/>
              <a:buFont typeface="Wingdings" charset="2"/>
              <a:buChar char="§"/>
            </a:pPr>
            <a:r>
              <a:rPr lang="fr-FR" dirty="0"/>
              <a:t> </a:t>
            </a:r>
            <a:r>
              <a:rPr lang="fr-FR" sz="1200" dirty="0"/>
              <a:t>Séance (s) longue (s) (30’ à 40’)</a:t>
            </a:r>
          </a:p>
          <a:p>
            <a:pPr>
              <a:buClr>
                <a:schemeClr val="tx1"/>
              </a:buClr>
              <a:buSzPct val="114000"/>
              <a:buFont typeface="Wingdings" charset="2"/>
              <a:buChar char="§"/>
            </a:pPr>
            <a:r>
              <a:rPr lang="fr-FR" sz="1200" dirty="0"/>
              <a:t> Calcul « tranquille » </a:t>
            </a:r>
          </a:p>
          <a:p>
            <a:pPr>
              <a:buClr>
                <a:schemeClr val="tx1"/>
              </a:buClr>
              <a:buSzPct val="114000"/>
              <a:buFont typeface="Wingdings" charset="2"/>
              <a:buChar char="§"/>
            </a:pPr>
            <a:r>
              <a:rPr lang="fr-FR" sz="1200" dirty="0"/>
              <a:t> Situation de départ : petit problème,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13ACC-CAC7-494A-BB74-68459AF0B6D4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9168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14000"/>
              <a:buFont typeface="Wingdings" charset="2"/>
              <a:buChar char="§"/>
            </a:pPr>
            <a:r>
              <a:rPr lang="fr-FR" dirty="0"/>
              <a:t> </a:t>
            </a:r>
            <a:r>
              <a:rPr lang="fr-FR" sz="4400" dirty="0"/>
              <a:t>Séance (s) longue (s) (30’ à 40’)</a:t>
            </a:r>
          </a:p>
          <a:p>
            <a:pPr>
              <a:buClr>
                <a:schemeClr val="tx1"/>
              </a:buClr>
              <a:buSzPct val="114000"/>
              <a:buFont typeface="Wingdings" charset="2"/>
              <a:buChar char="§"/>
            </a:pPr>
            <a:r>
              <a:rPr lang="fr-FR" sz="4400" dirty="0"/>
              <a:t> Calcul « tranquille » </a:t>
            </a:r>
          </a:p>
          <a:p>
            <a:pPr>
              <a:buClr>
                <a:schemeClr val="tx1"/>
              </a:buClr>
              <a:buSzPct val="114000"/>
              <a:buFont typeface="Wingdings" charset="2"/>
              <a:buChar char="§"/>
            </a:pPr>
            <a:r>
              <a:rPr lang="fr-FR" sz="4400" dirty="0"/>
              <a:t> Situation de départ : petit problème, </a:t>
            </a:r>
          </a:p>
          <a:p>
            <a:endParaRPr lang="fr-FR" sz="4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13ACC-CAC7-494A-BB74-68459AF0B6D4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5529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14000"/>
              <a:buFont typeface="Wingdings" charset="2"/>
              <a:buChar char="§"/>
            </a:pPr>
            <a:r>
              <a:rPr lang="fr-FR" dirty="0"/>
              <a:t> </a:t>
            </a:r>
            <a:r>
              <a:rPr lang="fr-FR" sz="1200" dirty="0"/>
              <a:t>Séance (s) longue (s) (30’ à 40’)</a:t>
            </a:r>
          </a:p>
          <a:p>
            <a:pPr>
              <a:buClr>
                <a:schemeClr val="tx1"/>
              </a:buClr>
              <a:buSzPct val="114000"/>
              <a:buFont typeface="Wingdings" charset="2"/>
              <a:buChar char="§"/>
            </a:pPr>
            <a:r>
              <a:rPr lang="fr-FR" sz="1200" dirty="0"/>
              <a:t> Calcul « tranquille » </a:t>
            </a:r>
          </a:p>
          <a:p>
            <a:pPr>
              <a:buClr>
                <a:schemeClr val="tx1"/>
              </a:buClr>
              <a:buSzPct val="114000"/>
              <a:buFont typeface="Wingdings" charset="2"/>
              <a:buChar char="§"/>
            </a:pPr>
            <a:r>
              <a:rPr lang="fr-FR" sz="1200" dirty="0"/>
              <a:t> Situation de départ : petit problème,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13ACC-CAC7-494A-BB74-68459AF0B6D4}" type="slidenum">
              <a:rPr lang="fr-FR" smtClean="0"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8772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14000"/>
              <a:buFont typeface="Wingdings" charset="2"/>
              <a:buChar char="§"/>
            </a:pPr>
            <a:r>
              <a:rPr lang="fr-FR" dirty="0"/>
              <a:t> </a:t>
            </a:r>
            <a:r>
              <a:rPr lang="fr-FR" sz="1200" dirty="0"/>
              <a:t>Séance (s) longue (s) (30’ à 40’)</a:t>
            </a:r>
          </a:p>
          <a:p>
            <a:pPr>
              <a:buClr>
                <a:schemeClr val="tx1"/>
              </a:buClr>
              <a:buSzPct val="114000"/>
              <a:buFont typeface="Wingdings" charset="2"/>
              <a:buChar char="§"/>
            </a:pPr>
            <a:r>
              <a:rPr lang="fr-FR" sz="1200" dirty="0"/>
              <a:t> Calcul « tranquille » </a:t>
            </a:r>
          </a:p>
          <a:p>
            <a:pPr>
              <a:buClr>
                <a:schemeClr val="tx1"/>
              </a:buClr>
              <a:buSzPct val="114000"/>
              <a:buFont typeface="Wingdings" charset="2"/>
              <a:buChar char="§"/>
            </a:pPr>
            <a:r>
              <a:rPr lang="fr-FR" sz="1200" dirty="0"/>
              <a:t> Situation de départ : petit problème,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13ACC-CAC7-494A-BB74-68459AF0B6D4}" type="slidenum">
              <a:rPr lang="fr-FR" smtClean="0"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7692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14000"/>
              <a:buFont typeface="Wingdings" charset="2"/>
              <a:buChar char="§"/>
            </a:pPr>
            <a:r>
              <a:rPr lang="fr-FR" dirty="0"/>
              <a:t> </a:t>
            </a:r>
            <a:r>
              <a:rPr lang="fr-FR" sz="1200" dirty="0"/>
              <a:t>Séance (s) longue (s) (30’ à 40’)</a:t>
            </a:r>
          </a:p>
          <a:p>
            <a:pPr>
              <a:buClr>
                <a:schemeClr val="tx1"/>
              </a:buClr>
              <a:buSzPct val="114000"/>
              <a:buFont typeface="Wingdings" charset="2"/>
              <a:buChar char="§"/>
            </a:pPr>
            <a:r>
              <a:rPr lang="fr-FR" sz="1200" dirty="0"/>
              <a:t> Calcul « tranquille » </a:t>
            </a:r>
          </a:p>
          <a:p>
            <a:pPr>
              <a:buClr>
                <a:schemeClr val="tx1"/>
              </a:buClr>
              <a:buSzPct val="114000"/>
              <a:buFont typeface="Wingdings" charset="2"/>
              <a:buChar char="§"/>
            </a:pPr>
            <a:r>
              <a:rPr lang="fr-FR" sz="1200" dirty="0"/>
              <a:t> Situation de départ : petit problème,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13ACC-CAC7-494A-BB74-68459AF0B6D4}" type="slidenum">
              <a:rPr lang="fr-FR" smtClean="0"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8747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7942-817F-438C-8F6C-475558C92372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5946-842D-4939-90B3-8A35053CD19D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7942-817F-438C-8F6C-475558C92372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5946-842D-4939-90B3-8A35053CD1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7942-817F-438C-8F6C-475558C92372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5946-842D-4939-90B3-8A35053CD1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7942-817F-438C-8F6C-475558C92372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5946-842D-4939-90B3-8A35053CD1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7942-817F-438C-8F6C-475558C92372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99F5946-842D-4939-90B3-8A35053CD19D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7942-817F-438C-8F6C-475558C92372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5946-842D-4939-90B3-8A35053CD1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7942-817F-438C-8F6C-475558C92372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5946-842D-4939-90B3-8A35053CD1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7942-817F-438C-8F6C-475558C92372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5946-842D-4939-90B3-8A35053CD1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7942-817F-438C-8F6C-475558C92372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5946-842D-4939-90B3-8A35053CD1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7942-817F-438C-8F6C-475558C92372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5946-842D-4939-90B3-8A35053CD1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7942-817F-438C-8F6C-475558C92372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5946-842D-4939-90B3-8A35053CD1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B07942-817F-438C-8F6C-475558C92372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99F5946-842D-4939-90B3-8A35053CD19D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8229600" cy="1828800"/>
          </a:xfrm>
        </p:spPr>
        <p:txBody>
          <a:bodyPr/>
          <a:lstStyle/>
          <a:p>
            <a:r>
              <a:rPr lang="fr-FR" dirty="0"/>
              <a:t>Calcul en cycle 3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3331698"/>
            <a:ext cx="7704856" cy="1752600"/>
          </a:xfrm>
        </p:spPr>
        <p:txBody>
          <a:bodyPr>
            <a:normAutofit fontScale="55000" lnSpcReduction="20000"/>
          </a:bodyPr>
          <a:lstStyle/>
          <a:p>
            <a:r>
              <a:rPr lang="fr-FR" sz="3400" dirty="0"/>
              <a:t>Canevas de l’AP (9h)</a:t>
            </a:r>
          </a:p>
          <a:p>
            <a:endParaRPr lang="fr-FR" sz="3400" dirty="0"/>
          </a:p>
          <a:p>
            <a:pPr marL="457200" indent="-457200" algn="l">
              <a:buFont typeface="Symbol"/>
              <a:buChar char="®"/>
            </a:pPr>
            <a:r>
              <a:rPr lang="fr-FR" dirty="0">
                <a:sym typeface="Symbol"/>
              </a:rPr>
              <a:t>Présentiel 2h (apports didactiques et </a:t>
            </a:r>
            <a:r>
              <a:rPr lang="fr-FR" dirty="0" err="1">
                <a:sym typeface="Symbol"/>
              </a:rPr>
              <a:t>pédagoqiques</a:t>
            </a:r>
            <a:r>
              <a:rPr lang="fr-FR" dirty="0">
                <a:sym typeface="Symbol"/>
              </a:rPr>
              <a:t>) </a:t>
            </a:r>
            <a:r>
              <a:rPr lang="fr-FR" b="1" dirty="0">
                <a:sym typeface="Symbol"/>
              </a:rPr>
              <a:t>du 26 au 30 Novembre 2018</a:t>
            </a:r>
          </a:p>
          <a:p>
            <a:pPr marL="457200" indent="-457200" algn="l">
              <a:buFont typeface="Symbol"/>
              <a:buChar char="®"/>
            </a:pPr>
            <a:r>
              <a:rPr lang="fr-FR" dirty="0">
                <a:sym typeface="Symbol"/>
              </a:rPr>
              <a:t>Présentiel 2h à 3h (conférence E.SANDER)</a:t>
            </a:r>
          </a:p>
          <a:p>
            <a:pPr marL="457200" indent="-457200" algn="l">
              <a:buFont typeface="Symbol"/>
              <a:buChar char="®"/>
            </a:pPr>
            <a:r>
              <a:rPr lang="fr-FR" dirty="0" err="1">
                <a:sym typeface="Symbol"/>
              </a:rPr>
              <a:t>Distanciel</a:t>
            </a:r>
            <a:r>
              <a:rPr lang="fr-FR" dirty="0">
                <a:sym typeface="Symbol"/>
              </a:rPr>
              <a:t> 2 h à 3 h </a:t>
            </a:r>
            <a:r>
              <a:rPr lang="fr-FR" b="1" dirty="0">
                <a:sym typeface="Symbol"/>
              </a:rPr>
              <a:t>Novembre à Janvier 2018</a:t>
            </a:r>
          </a:p>
          <a:p>
            <a:pPr marL="457200" indent="-457200" algn="l">
              <a:buFont typeface="Symbol"/>
              <a:buChar char="®"/>
            </a:pPr>
            <a:r>
              <a:rPr lang="fr-FR" dirty="0">
                <a:sym typeface="Symbol"/>
              </a:rPr>
              <a:t>Présentiel 2h (retour d’expérience – différenciation) </a:t>
            </a:r>
            <a:r>
              <a:rPr lang="fr-FR" b="1" dirty="0">
                <a:sym typeface="Symbol"/>
              </a:rPr>
              <a:t>Février 2019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39955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Enjeux de l’enseignement du calcul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sz="3300" dirty="0"/>
              <a:t>Assurer la connaissance des faits numériques</a:t>
            </a:r>
          </a:p>
          <a:p>
            <a:pPr lvl="1">
              <a:buFontTx/>
              <a:buChar char="-"/>
            </a:pPr>
            <a:r>
              <a:rPr lang="fr-FR" sz="3400" dirty="0"/>
              <a:t>Apprendre les tables de x dans les deux sens</a:t>
            </a:r>
          </a:p>
          <a:p>
            <a:pPr lvl="1">
              <a:buFontTx/>
              <a:buChar char="-"/>
            </a:pPr>
            <a:r>
              <a:rPr lang="fr-FR" sz="3400" dirty="0"/>
              <a:t>Soulager la mémoire de travail 36 x 8 point d’appui sur 6 x 8</a:t>
            </a:r>
          </a:p>
          <a:p>
            <a:pPr lvl="1">
              <a:buFontTx/>
              <a:buChar char="-"/>
            </a:pPr>
            <a:r>
              <a:rPr lang="fr-FR" sz="3400" dirty="0"/>
              <a:t>Avoir des nombres qui parlent</a:t>
            </a:r>
          </a:p>
          <a:p>
            <a:pPr marL="137160" indent="0">
              <a:buNone/>
            </a:pPr>
            <a:r>
              <a:rPr lang="fr-FR" sz="3400" dirty="0"/>
              <a:t>		Ex: 14 objets valent 63 €. (14 = 7 x 2 et 63 = 7 x 9)</a:t>
            </a:r>
          </a:p>
          <a:p>
            <a:pPr marL="137160" indent="0">
              <a:buNone/>
            </a:pPr>
            <a:r>
              <a:rPr lang="fr-FR" sz="3400" dirty="0"/>
              <a:t>	        	        4 objets             ?      (2 objets valent 9 € donc on double)</a:t>
            </a:r>
          </a:p>
          <a:p>
            <a:pPr lvl="1">
              <a:buFontTx/>
              <a:buChar char="-"/>
            </a:pPr>
            <a:r>
              <a:rPr lang="fr-FR" sz="3400" dirty="0"/>
              <a:t>Pouvoir aborder sereinement le calcul posé (algorithme rassurant)</a:t>
            </a:r>
          </a:p>
          <a:p>
            <a:pPr marL="137160" indent="0">
              <a:buNone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r>
              <a:rPr lang="fr-FR" sz="3300" dirty="0"/>
              <a:t>Développer la connaissance des procédures de calcul mental</a:t>
            </a:r>
          </a:p>
          <a:p>
            <a:pPr marL="137160" indent="0">
              <a:buNone/>
            </a:pPr>
            <a:r>
              <a:rPr lang="fr-FR" dirty="0"/>
              <a:t>	</a:t>
            </a:r>
            <a:r>
              <a:rPr lang="fr-FR" sz="3400" dirty="0"/>
              <a:t>Ex: + 9, c’est + 10 puis – 1 </a:t>
            </a:r>
          </a:p>
          <a:p>
            <a:pPr marL="137160" indent="0">
              <a:buNone/>
            </a:pPr>
            <a:r>
              <a:rPr lang="fr-FR" sz="3400" dirty="0"/>
              <a:t>	tout en développant l’intelligence des calculs! </a:t>
            </a:r>
            <a:r>
              <a:rPr lang="fr-FR" sz="3400" dirty="0">
                <a:sym typeface="Symbol"/>
              </a:rPr>
              <a:t> 31 + 9</a:t>
            </a:r>
          </a:p>
          <a:p>
            <a:pPr marL="137160" indent="0">
              <a:buNone/>
            </a:pPr>
            <a:r>
              <a:rPr lang="fr-FR" sz="3400" dirty="0">
                <a:sym typeface="Symbol"/>
              </a:rPr>
              <a:t>                  x 5, c’est x 10 et on fait la moitié ou inversement</a:t>
            </a:r>
          </a:p>
          <a:p>
            <a:pPr marL="137160" indent="0">
              <a:buNone/>
            </a:pPr>
            <a:r>
              <a:rPr lang="fr-FR" sz="3400" dirty="0">
                <a:sym typeface="Symbol"/>
              </a:rPr>
              <a:t>            attention 70 x 5 on va davantage s’appuyer sur 7 x 5</a:t>
            </a:r>
          </a:p>
          <a:p>
            <a:pPr marL="137160" indent="0">
              <a:buNone/>
            </a:pPr>
            <a:endParaRPr lang="fr-FR" dirty="0"/>
          </a:p>
          <a:p>
            <a:r>
              <a:rPr lang="fr-FR" sz="3300" dirty="0"/>
              <a:t>Renforcer des capacités et connaissances mathématiques</a:t>
            </a:r>
          </a:p>
          <a:p>
            <a:pPr lvl="1">
              <a:buFontTx/>
              <a:buChar char="-"/>
            </a:pPr>
            <a:r>
              <a:rPr lang="fr-FR" sz="3400" dirty="0"/>
              <a:t>Aire du rectangle</a:t>
            </a:r>
          </a:p>
          <a:p>
            <a:pPr lvl="1">
              <a:buFontTx/>
              <a:buChar char="-"/>
            </a:pPr>
            <a:r>
              <a:rPr lang="fr-FR" sz="3400" dirty="0"/>
              <a:t>Conversions</a:t>
            </a:r>
          </a:p>
          <a:p>
            <a:pPr lvl="1">
              <a:buFontTx/>
              <a:buChar char="-"/>
            </a:pPr>
            <a:r>
              <a:rPr lang="fr-FR" sz="3400" dirty="0"/>
              <a:t>Proportionnalité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49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Préconisations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Dépasser l’utilisation intuitive des propriétés en les enseignant de manière explicite</a:t>
            </a:r>
          </a:p>
          <a:p>
            <a:r>
              <a:rPr lang="fr-FR" dirty="0"/>
              <a:t>Dépasser les simples décompositions de nombre du type 234 c’est 200 + 30 + 4 ou (2 x 100) + (3 X 10) + (4 x 1)</a:t>
            </a:r>
          </a:p>
          <a:p>
            <a:r>
              <a:rPr lang="fr-FR" dirty="0"/>
              <a:t>Economiser la mémoire de travail</a:t>
            </a:r>
          </a:p>
          <a:p>
            <a:pPr marL="137160" indent="0">
              <a:buNone/>
            </a:pPr>
            <a:r>
              <a:rPr lang="fr-FR" dirty="0"/>
              <a:t>	ex: x 2, x 4 et x 8</a:t>
            </a:r>
          </a:p>
          <a:p>
            <a:pPr marL="137160" indent="0">
              <a:buNone/>
            </a:pPr>
            <a:r>
              <a:rPr lang="fr-FR" dirty="0"/>
              <a:t>     	      x 3, x 6 et x 9</a:t>
            </a:r>
          </a:p>
          <a:p>
            <a:pPr marL="137160" indent="0">
              <a:buNone/>
            </a:pPr>
            <a:r>
              <a:rPr lang="fr-FR" dirty="0"/>
              <a:t>	      x 5 et x 10</a:t>
            </a:r>
          </a:p>
          <a:p>
            <a:pPr marL="137160" indent="0">
              <a:buNone/>
            </a:pPr>
            <a:r>
              <a:rPr lang="fr-FR" dirty="0"/>
              <a:t>	      x 9 et x 10</a:t>
            </a:r>
          </a:p>
          <a:p>
            <a:pPr marL="137160" indent="0">
              <a:buNone/>
            </a:pPr>
            <a:r>
              <a:rPr lang="fr-FR" dirty="0"/>
              <a:t>	      x 7 (repartir de x 6 ou x 5 et ajout du double)</a:t>
            </a:r>
          </a:p>
          <a:p>
            <a:r>
              <a:rPr lang="fr-FR" dirty="0"/>
              <a:t>Donner davantage de place au calcul en ligne qu’au calcul posé</a:t>
            </a:r>
          </a:p>
          <a:p>
            <a:r>
              <a:rPr lang="fr-FR" dirty="0"/>
              <a:t>Adopter une certaine tolérance qu’en à l’écrit tout en allant vers une utilisation raisonnée des signes = et ()</a:t>
            </a:r>
          </a:p>
        </p:txBody>
      </p:sp>
    </p:spTree>
    <p:extLst>
      <p:ext uri="{BB962C8B-B14F-4D97-AF65-F5344CB8AC3E}">
        <p14:creationId xmlns:p14="http://schemas.microsoft.com/office/powerpoint/2010/main" val="259466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4359" y="218662"/>
            <a:ext cx="8235950" cy="634779"/>
          </a:xfrm>
        </p:spPr>
        <p:txBody>
          <a:bodyPr>
            <a:normAutofit/>
          </a:bodyPr>
          <a:lstStyle/>
          <a:p>
            <a:r>
              <a:rPr lang="fr-FR" sz="2800" b="1" dirty="0"/>
              <a:t>Une démarche en 4 étapes</a:t>
            </a: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580655466"/>
              </p:ext>
            </p:extLst>
          </p:nvPr>
        </p:nvGraphicFramePr>
        <p:xfrm>
          <a:off x="694358" y="853441"/>
          <a:ext cx="776607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entagone 5"/>
          <p:cNvSpPr/>
          <p:nvPr/>
        </p:nvSpPr>
        <p:spPr>
          <a:xfrm>
            <a:off x="827841" y="5085184"/>
            <a:ext cx="7488832" cy="93610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/>
              <a:t>Evaluation mises au service des apprentissages</a:t>
            </a:r>
          </a:p>
          <a:p>
            <a:pPr algn="ctr"/>
            <a:r>
              <a:rPr lang="fr-FR" sz="2200" dirty="0"/>
              <a:t>Différenciation</a:t>
            </a:r>
          </a:p>
        </p:txBody>
      </p:sp>
    </p:spTree>
    <p:extLst>
      <p:ext uri="{BB962C8B-B14F-4D97-AF65-F5344CB8AC3E}">
        <p14:creationId xmlns:p14="http://schemas.microsoft.com/office/powerpoint/2010/main" val="310293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4437112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HiraMinProN-W3" charset="-128"/>
              <a:buChar char="⚠"/>
            </a:pPr>
            <a:r>
              <a:rPr lang="fr-FR" sz="3200" dirty="0"/>
              <a:t> </a:t>
            </a:r>
            <a:r>
              <a:rPr lang="fr-FR" sz="3200" b="1" dirty="0"/>
              <a:t>Dans cette étape , la rapidité d’exécution des calculs n’est nullement l’objectif. </a:t>
            </a: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897962644"/>
              </p:ext>
            </p:extLst>
          </p:nvPr>
        </p:nvGraphicFramePr>
        <p:xfrm>
          <a:off x="3707904" y="692696"/>
          <a:ext cx="4850795" cy="3487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336248232"/>
              </p:ext>
            </p:extLst>
          </p:nvPr>
        </p:nvGraphicFramePr>
        <p:xfrm>
          <a:off x="467544" y="620688"/>
          <a:ext cx="2736304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70861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520" y="1628800"/>
            <a:ext cx="815841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q"/>
            </a:pPr>
            <a:r>
              <a:rPr lang="fr-FR" sz="3200" b="1" dirty="0">
                <a:latin typeface="+mj-lt"/>
              </a:rPr>
              <a:t> </a:t>
            </a:r>
            <a:r>
              <a:rPr lang="fr-FR" sz="2800" b="1" dirty="0">
                <a:latin typeface="+mj-lt"/>
              </a:rPr>
              <a:t>Un problème arithmétique simple et des contraintes </a:t>
            </a:r>
          </a:p>
          <a:p>
            <a:endParaRPr lang="fr-FR" sz="1400" b="1" dirty="0">
              <a:solidFill>
                <a:srgbClr val="00B0F0"/>
              </a:solidFill>
            </a:endParaRPr>
          </a:p>
          <a:p>
            <a:pPr algn="ctr"/>
            <a:r>
              <a:rPr lang="fr-FR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Un ballon de basket coûte 32 €. </a:t>
            </a:r>
          </a:p>
          <a:p>
            <a:pPr algn="ctr"/>
            <a:r>
              <a:rPr lang="fr-FR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Combien paiera une école qui en achète 25 ? </a:t>
            </a:r>
          </a:p>
          <a:p>
            <a:endParaRPr lang="fr-FR" sz="1400" dirty="0">
              <a:latin typeface="+mj-lt"/>
            </a:endParaRPr>
          </a:p>
          <a:p>
            <a:pPr marL="457200" indent="-457200" algn="just">
              <a:buFontTx/>
              <a:buChar char="-"/>
            </a:pPr>
            <a:r>
              <a:rPr lang="fr-FR" sz="2800" dirty="0">
                <a:latin typeface="+mj-lt"/>
              </a:rPr>
              <a:t>Contraintes : pas d’écrit possible et pas de calculatrice</a:t>
            </a:r>
          </a:p>
          <a:p>
            <a:pPr algn="just"/>
            <a:r>
              <a:rPr lang="fr-FR" i="1" dirty="0">
                <a:latin typeface="+mj-lt"/>
              </a:rPr>
              <a:t>Variante : </a:t>
            </a:r>
          </a:p>
          <a:p>
            <a:pPr algn="just"/>
            <a:r>
              <a:rPr lang="fr-FR" i="1" dirty="0">
                <a:latin typeface="+mj-lt"/>
              </a:rPr>
              <a:t>1</a:t>
            </a:r>
            <a:r>
              <a:rPr lang="fr-FR" i="1" baseline="30000" dirty="0">
                <a:latin typeface="+mj-lt"/>
              </a:rPr>
              <a:t>er</a:t>
            </a:r>
            <a:r>
              <a:rPr lang="fr-FR" i="1" dirty="0">
                <a:latin typeface="+mj-lt"/>
              </a:rPr>
              <a:t> temps : l’énoncé est lu deux fois avec prise de notes possible </a:t>
            </a:r>
          </a:p>
          <a:p>
            <a:pPr algn="just"/>
            <a:r>
              <a:rPr lang="fr-FR" i="1" dirty="0">
                <a:latin typeface="+mj-lt"/>
              </a:rPr>
              <a:t>2</a:t>
            </a:r>
            <a:r>
              <a:rPr lang="fr-FR" i="1" baseline="30000" dirty="0">
                <a:latin typeface="+mj-lt"/>
              </a:rPr>
              <a:t>ème</a:t>
            </a:r>
            <a:r>
              <a:rPr lang="fr-FR" i="1" dirty="0">
                <a:latin typeface="+mj-lt"/>
              </a:rPr>
              <a:t> temps : les élèves résolvent mentalement le problème</a:t>
            </a:r>
          </a:p>
          <a:p>
            <a:pPr algn="just"/>
            <a:r>
              <a:rPr lang="fr-FR" i="1" dirty="0">
                <a:latin typeface="+mj-lt"/>
              </a:rPr>
              <a:t>3</a:t>
            </a:r>
            <a:r>
              <a:rPr lang="fr-FR" i="1" baseline="30000" dirty="0">
                <a:latin typeface="+mj-lt"/>
              </a:rPr>
              <a:t>ème</a:t>
            </a:r>
            <a:r>
              <a:rPr lang="fr-FR" i="1" dirty="0">
                <a:latin typeface="+mj-lt"/>
              </a:rPr>
              <a:t> temps : les élèves écrivent le résultat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303031" y="463217"/>
            <a:ext cx="2736300" cy="934725"/>
            <a:chOff x="0" y="0"/>
            <a:chExt cx="2736300" cy="934725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2736300" cy="93472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0" y="0"/>
              <a:ext cx="2736300" cy="9347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500" kern="1200" dirty="0"/>
                <a:t>ETAPE 1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3203848" y="620688"/>
            <a:ext cx="33123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Situation de départ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80732" y="620688"/>
            <a:ext cx="1995723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Recherche</a:t>
            </a:r>
          </a:p>
        </p:txBody>
      </p:sp>
    </p:spTree>
    <p:extLst>
      <p:ext uri="{BB962C8B-B14F-4D97-AF65-F5344CB8AC3E}">
        <p14:creationId xmlns:p14="http://schemas.microsoft.com/office/powerpoint/2010/main" val="140631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1860711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q"/>
            </a:pPr>
            <a:r>
              <a:rPr lang="fr-FR" sz="2800" b="1" dirty="0">
                <a:latin typeface="+mj-lt"/>
              </a:rPr>
              <a:t> Un calcul avec contraintes</a:t>
            </a:r>
            <a:endParaRPr lang="fr-FR" sz="2800" dirty="0">
              <a:latin typeface="+mj-lt"/>
            </a:endParaRPr>
          </a:p>
          <a:p>
            <a:pPr algn="ctr"/>
            <a:endParaRPr lang="fr-FR" sz="3600" b="1" dirty="0">
              <a:solidFill>
                <a:srgbClr val="00B0F0"/>
              </a:solidFill>
              <a:latin typeface="+mj-lt"/>
            </a:endParaRPr>
          </a:p>
          <a:p>
            <a:pPr algn="ctr"/>
            <a:r>
              <a:rPr lang="fr-FR" sz="3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32 x 25 = </a:t>
            </a:r>
          </a:p>
          <a:p>
            <a:pPr algn="ctr"/>
            <a:endParaRPr lang="fr-FR" sz="3600" b="1" dirty="0">
              <a:solidFill>
                <a:srgbClr val="00B0F0"/>
              </a:solidFill>
              <a:latin typeface="+mj-lt"/>
            </a:endParaRPr>
          </a:p>
          <a:p>
            <a:pPr algn="just"/>
            <a:r>
              <a:rPr lang="fr-FR" sz="3200" dirty="0">
                <a:latin typeface="+mj-lt"/>
              </a:rPr>
              <a:t>-   </a:t>
            </a:r>
            <a:r>
              <a:rPr lang="fr-FR" sz="2800" dirty="0">
                <a:latin typeface="+mj-lt"/>
              </a:rPr>
              <a:t>Contraintes : temps limité, pas de calcul posé</a:t>
            </a:r>
          </a:p>
          <a:p>
            <a:pPr marL="457200" indent="-457200" algn="just">
              <a:buFontTx/>
              <a:buChar char="-"/>
            </a:pPr>
            <a:r>
              <a:rPr lang="fr-FR" sz="2800" dirty="0">
                <a:latin typeface="+mj-lt"/>
              </a:rPr>
              <a:t>Travail sur l’ardoise. </a:t>
            </a:r>
          </a:p>
          <a:p>
            <a:pPr marL="457200" indent="-457200" algn="just">
              <a:buFontTx/>
              <a:buChar char="-"/>
            </a:pPr>
            <a:r>
              <a:rPr lang="fr-FR" sz="2800" dirty="0">
                <a:latin typeface="+mj-lt"/>
              </a:rPr>
              <a:t>Possibilité d’écrire les calculs intermédiaires</a:t>
            </a:r>
          </a:p>
          <a:p>
            <a:pPr algn="just"/>
            <a:endParaRPr lang="fr-FR" sz="3200" dirty="0">
              <a:latin typeface="+mj-lt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303031" y="463217"/>
            <a:ext cx="2736300" cy="934725"/>
            <a:chOff x="0" y="0"/>
            <a:chExt cx="2736300" cy="934725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2736300" cy="93472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0" y="0"/>
              <a:ext cx="2736300" cy="9347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500" kern="1200" dirty="0"/>
                <a:t>ETAPE 1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3203848" y="620688"/>
            <a:ext cx="33123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Situation de départ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80732" y="620688"/>
            <a:ext cx="1995723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Recherche</a:t>
            </a:r>
          </a:p>
        </p:txBody>
      </p:sp>
    </p:spTree>
    <p:extLst>
      <p:ext uri="{BB962C8B-B14F-4D97-AF65-F5344CB8AC3E}">
        <p14:creationId xmlns:p14="http://schemas.microsoft.com/office/powerpoint/2010/main" val="268075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7808" y="1841243"/>
            <a:ext cx="82466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q"/>
            </a:pPr>
            <a:r>
              <a:rPr lang="fr-FR" sz="3200" b="1" dirty="0">
                <a:latin typeface="+mj-lt"/>
              </a:rPr>
              <a:t> </a:t>
            </a:r>
            <a:r>
              <a:rPr lang="fr-FR" sz="2800" b="1" dirty="0">
                <a:latin typeface="+mj-lt"/>
              </a:rPr>
              <a:t>Plusieurs calculs avec des contraintes</a:t>
            </a:r>
            <a:endParaRPr lang="fr-FR" sz="2800" dirty="0">
              <a:latin typeface="+mj-lt"/>
            </a:endParaRPr>
          </a:p>
          <a:p>
            <a:pPr algn="ctr"/>
            <a:endParaRPr lang="fr-FR" sz="3200" b="1" dirty="0">
              <a:solidFill>
                <a:srgbClr val="00B0F0"/>
              </a:solidFill>
            </a:endParaRPr>
          </a:p>
          <a:p>
            <a:pPr algn="ctr"/>
            <a:r>
              <a:rPr lang="fr-FR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24 x 25 ; 9 x 25 ; 48  x 25 ;  10 x 25 ; 40 x 25 ; </a:t>
            </a:r>
          </a:p>
          <a:p>
            <a:pPr algn="ctr"/>
            <a:r>
              <a:rPr lang="fr-FR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100 x 25 ; 4 X 25 ; 43 x 25 ; 36 x 25</a:t>
            </a:r>
          </a:p>
          <a:p>
            <a:pPr algn="ctr"/>
            <a:endParaRPr lang="fr-FR" sz="3200" b="1" dirty="0">
              <a:solidFill>
                <a:srgbClr val="00B0F0"/>
              </a:solidFill>
            </a:endParaRPr>
          </a:p>
          <a:p>
            <a:pPr algn="just"/>
            <a:r>
              <a:rPr lang="fr-FR" sz="3200" dirty="0">
                <a:latin typeface="+mj-lt"/>
              </a:rPr>
              <a:t>-   </a:t>
            </a:r>
            <a:r>
              <a:rPr lang="fr-FR" sz="2800" dirty="0"/>
              <a:t>Contraintes : t</a:t>
            </a:r>
            <a:r>
              <a:rPr lang="fr-FR" sz="2800" dirty="0">
                <a:latin typeface="+mj-lt"/>
              </a:rPr>
              <a:t>emps limité, pas de calcul posé</a:t>
            </a:r>
          </a:p>
          <a:p>
            <a:pPr marL="457200" indent="-457200" algn="just">
              <a:buFontTx/>
              <a:buChar char="-"/>
            </a:pPr>
            <a:r>
              <a:rPr lang="fr-FR" sz="2800" dirty="0">
                <a:latin typeface="+mj-lt"/>
              </a:rPr>
              <a:t>Travail dans le cahier. </a:t>
            </a:r>
          </a:p>
          <a:p>
            <a:pPr marL="457200" indent="-457200" algn="just">
              <a:buFontTx/>
              <a:buChar char="-"/>
            </a:pPr>
            <a:r>
              <a:rPr lang="fr-FR" sz="2800" dirty="0">
                <a:latin typeface="+mj-lt"/>
              </a:rPr>
              <a:t>Possibilité d’écrire les calculs intermédiaires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303031" y="463217"/>
            <a:ext cx="2736300" cy="934725"/>
            <a:chOff x="0" y="0"/>
            <a:chExt cx="2736300" cy="934725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2736300" cy="93472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0" y="0"/>
              <a:ext cx="2736300" cy="9347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500" kern="1200" dirty="0"/>
                <a:t>ETAPE 1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3203848" y="620688"/>
            <a:ext cx="33123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Situation de départ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80732" y="620688"/>
            <a:ext cx="1995723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Recherche</a:t>
            </a:r>
          </a:p>
        </p:txBody>
      </p:sp>
    </p:spTree>
    <p:extLst>
      <p:ext uri="{BB962C8B-B14F-4D97-AF65-F5344CB8AC3E}">
        <p14:creationId xmlns:p14="http://schemas.microsoft.com/office/powerpoint/2010/main" val="343383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8258" y="1920346"/>
            <a:ext cx="852020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q"/>
            </a:pPr>
            <a:r>
              <a:rPr lang="fr-FR" sz="2800" b="1" dirty="0">
                <a:latin typeface="+mj-lt"/>
              </a:rPr>
              <a:t> Plusieurs calculs avec une contrainte</a:t>
            </a:r>
            <a:endParaRPr lang="fr-FR" sz="2800" dirty="0">
              <a:latin typeface="+mj-lt"/>
            </a:endParaRPr>
          </a:p>
          <a:p>
            <a:pPr algn="ctr"/>
            <a:endParaRPr lang="fr-FR" sz="3200" b="1" dirty="0">
              <a:solidFill>
                <a:srgbClr val="00B0F0"/>
              </a:solidFill>
            </a:endParaRPr>
          </a:p>
          <a:p>
            <a:pPr algn="ctr"/>
            <a:r>
              <a:rPr lang="fr-FR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12 x 25   36 x 25      60 x 25   1002 x 25   222 x 25 </a:t>
            </a:r>
          </a:p>
          <a:p>
            <a:pPr algn="ctr"/>
            <a:endParaRPr lang="fr-FR" sz="3200" b="1" dirty="0">
              <a:solidFill>
                <a:srgbClr val="00B0F0"/>
              </a:solidFill>
            </a:endParaRPr>
          </a:p>
          <a:p>
            <a:pPr marL="457200" indent="-457200" algn="just">
              <a:buFontTx/>
              <a:buChar char="-"/>
            </a:pPr>
            <a:r>
              <a:rPr lang="fr-FR" sz="2800" dirty="0"/>
              <a:t>Contrainte : pour chaque calcul, utiliser la calculatrice pour trouver le résultat, mais sans utiliser le nombre 25. </a:t>
            </a:r>
            <a:endParaRPr lang="fr-FR" sz="2800" dirty="0">
              <a:latin typeface="+mj-lt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303031" y="463217"/>
            <a:ext cx="2736300" cy="934725"/>
            <a:chOff x="0" y="0"/>
            <a:chExt cx="2736300" cy="934725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2736300" cy="93472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0" y="0"/>
              <a:ext cx="2736300" cy="9347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500" kern="1200" dirty="0"/>
                <a:t>ETAPE 1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3203848" y="620688"/>
            <a:ext cx="33123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Situation de départ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80732" y="620688"/>
            <a:ext cx="1995723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Recherche</a:t>
            </a:r>
          </a:p>
        </p:txBody>
      </p:sp>
    </p:spTree>
    <p:extLst>
      <p:ext uri="{BB962C8B-B14F-4D97-AF65-F5344CB8AC3E}">
        <p14:creationId xmlns:p14="http://schemas.microsoft.com/office/powerpoint/2010/main" val="413532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34887" y="1860712"/>
            <a:ext cx="75288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q"/>
            </a:pPr>
            <a:r>
              <a:rPr lang="fr-FR" sz="2800" b="1" dirty="0">
                <a:latin typeface="+mj-lt"/>
              </a:rPr>
              <a:t> Une question </a:t>
            </a:r>
          </a:p>
          <a:p>
            <a:pPr marL="457200" indent="-457200">
              <a:buFont typeface="Wingdings" charset="2"/>
              <a:buChar char="q"/>
            </a:pPr>
            <a:endParaRPr lang="fr-FR" sz="3200" b="1" i="1" dirty="0">
              <a:latin typeface="+mj-lt"/>
            </a:endParaRPr>
          </a:p>
          <a:p>
            <a:pPr algn="just"/>
            <a:r>
              <a:rPr lang="fr-FR" sz="32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« Dans votre cahier de recherche, expliquez comment vous calculez: « 32 x 25 » sans poser l’opération. »</a:t>
            </a:r>
            <a:endParaRPr lang="fr-FR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303031" y="463217"/>
            <a:ext cx="2736300" cy="934725"/>
            <a:chOff x="0" y="0"/>
            <a:chExt cx="2736300" cy="934725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2736300" cy="93472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0" y="0"/>
              <a:ext cx="2736300" cy="9347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500" kern="1200" dirty="0"/>
                <a:t>ETAPE 1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3203848" y="620688"/>
            <a:ext cx="33123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Situation de départ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80732" y="620688"/>
            <a:ext cx="1995723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Recherche</a:t>
            </a:r>
          </a:p>
        </p:txBody>
      </p:sp>
    </p:spTree>
    <p:extLst>
      <p:ext uri="{BB962C8B-B14F-4D97-AF65-F5344CB8AC3E}">
        <p14:creationId xmlns:p14="http://schemas.microsoft.com/office/powerpoint/2010/main" val="327906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28258" y="1894045"/>
            <a:ext cx="868714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fr-FR" sz="2400" b="1" dirty="0">
                <a:ea typeface="Calibri" charset="0"/>
                <a:cs typeface="Times" charset="0"/>
              </a:rPr>
              <a:t>Mutualisation</a:t>
            </a:r>
            <a:r>
              <a:rPr lang="fr-FR" sz="2400" dirty="0">
                <a:ea typeface="Calibri" charset="0"/>
                <a:cs typeface="Times" charset="0"/>
              </a:rPr>
              <a:t> des réponses et </a:t>
            </a:r>
            <a:r>
              <a:rPr lang="fr-FR" altLang="fr-FR" sz="2400" dirty="0"/>
              <a:t>des différentes procédures. </a:t>
            </a:r>
          </a:p>
          <a:p>
            <a:endParaRPr lang="fr-FR" altLang="fr-FR" sz="2400" b="1" dirty="0"/>
          </a:p>
          <a:p>
            <a:pPr marL="457200" indent="-457200">
              <a:buFont typeface="Arial" charset="0"/>
              <a:buChar char="•"/>
            </a:pPr>
            <a:r>
              <a:rPr lang="fr-FR" altLang="fr-FR" sz="2400" b="1" dirty="0"/>
              <a:t>Explicitations</a:t>
            </a:r>
            <a:r>
              <a:rPr lang="fr-FR" altLang="fr-FR" sz="2400" dirty="0"/>
              <a:t> orales par les élèves qui donnent à voir leurs démarches (qu’elles soient correctes ou erronées) en présentant leurs écrits. </a:t>
            </a:r>
          </a:p>
          <a:p>
            <a:pPr marL="457200" indent="-457200">
              <a:buFont typeface="Arial" charset="0"/>
              <a:buChar char="•"/>
            </a:pPr>
            <a:endParaRPr lang="fr-FR" altLang="fr-FR" sz="2400" b="1" dirty="0"/>
          </a:p>
          <a:p>
            <a:pPr marL="457200" indent="-457200">
              <a:buFont typeface="Arial" charset="0"/>
              <a:buChar char="•"/>
            </a:pPr>
            <a:r>
              <a:rPr lang="fr-FR" altLang="fr-FR" sz="2400" b="1" dirty="0"/>
              <a:t>Validation </a:t>
            </a:r>
            <a:r>
              <a:rPr lang="fr-FR" altLang="fr-FR" sz="2400" dirty="0"/>
              <a:t>des réponses après un é</a:t>
            </a:r>
            <a:r>
              <a:rPr lang="fr-FR" sz="2400" dirty="0">
                <a:ea typeface="Calibri" charset="0"/>
                <a:cs typeface="Times" charset="0"/>
              </a:rPr>
              <a:t>change d’arguments</a:t>
            </a:r>
          </a:p>
          <a:p>
            <a:pPr marL="457200" indent="-457200">
              <a:buFont typeface="Arial" charset="0"/>
              <a:buChar char="•"/>
            </a:pPr>
            <a:endParaRPr lang="fr-FR" sz="2400" b="1" dirty="0">
              <a:ea typeface="Calibri" charset="0"/>
              <a:cs typeface="Times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fr-FR" altLang="fr-FR" sz="2400" b="1" dirty="0"/>
              <a:t>Emergence </a:t>
            </a:r>
            <a:r>
              <a:rPr lang="fr-FR" altLang="fr-FR" sz="2400" dirty="0"/>
              <a:t>des</a:t>
            </a:r>
            <a:r>
              <a:rPr lang="fr-FR" altLang="fr-FR" sz="2400" b="1" dirty="0"/>
              <a:t> </a:t>
            </a:r>
            <a:r>
              <a:rPr lang="fr-FR" altLang="fr-FR" sz="2400" dirty="0"/>
              <a:t>erreurs. Recherche de leurs causes</a:t>
            </a:r>
          </a:p>
          <a:p>
            <a:pPr marL="457200" indent="-457200">
              <a:buFont typeface="Arial" charset="0"/>
              <a:buChar char="•"/>
            </a:pPr>
            <a:endParaRPr lang="fr-FR" sz="2400" b="1" dirty="0">
              <a:ea typeface="Calibri" charset="0"/>
              <a:cs typeface="Times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fr-FR" sz="2400" b="1" dirty="0">
                <a:ea typeface="Calibri" charset="0"/>
                <a:cs typeface="Times" charset="0"/>
              </a:rPr>
              <a:t>Trace écrite : </a:t>
            </a:r>
            <a:r>
              <a:rPr lang="fr-FR" sz="2400" dirty="0">
                <a:ea typeface="Calibri" charset="0"/>
                <a:cs typeface="Times" charset="0"/>
              </a:rPr>
              <a:t>au tableau, affichage collectif, cahier de l’élève</a:t>
            </a:r>
          </a:p>
          <a:p>
            <a:endParaRPr lang="fr-FR" altLang="fr-FR" sz="2800" b="1" dirty="0">
              <a:ea typeface="Calibri" charset="0"/>
              <a:cs typeface="Times" charset="0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303031" y="463217"/>
            <a:ext cx="2736300" cy="934725"/>
            <a:chOff x="0" y="0"/>
            <a:chExt cx="2736300" cy="934725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2736300" cy="93472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0" y="0"/>
              <a:ext cx="2736300" cy="9347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500" kern="1200" dirty="0"/>
                <a:t>ETAPE 1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3203848" y="620688"/>
            <a:ext cx="33123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Mise en commun</a:t>
            </a:r>
          </a:p>
        </p:txBody>
      </p:sp>
    </p:spTree>
    <p:extLst>
      <p:ext uri="{BB962C8B-B14F-4D97-AF65-F5344CB8AC3E}">
        <p14:creationId xmlns:p14="http://schemas.microsoft.com/office/powerpoint/2010/main" val="18623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Mise en situation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r>
              <a:rPr lang="fr-FR" dirty="0"/>
              <a:t>Vous allez avoir 15 s pour réaliser un calcul.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0330" y="3140968"/>
            <a:ext cx="8229600" cy="1828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Vous devez inscrire uniquement le résultat sur votre papier</a:t>
            </a:r>
          </a:p>
        </p:txBody>
      </p:sp>
    </p:spTree>
    <p:extLst>
      <p:ext uri="{BB962C8B-B14F-4D97-AF65-F5344CB8AC3E}">
        <p14:creationId xmlns:p14="http://schemas.microsoft.com/office/powerpoint/2010/main" val="353754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28258" y="1894044"/>
            <a:ext cx="868714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fr-FR" sz="2400" b="1" dirty="0"/>
              <a:t>L’enseignant traduit oralement et par écrit ce que dit l’élève</a:t>
            </a:r>
          </a:p>
          <a:p>
            <a:pPr marL="342900" indent="-342900">
              <a:buFontTx/>
              <a:buChar char="-"/>
            </a:pPr>
            <a:r>
              <a:rPr lang="fr-FR" sz="2400" dirty="0"/>
              <a:t>verbalisation</a:t>
            </a:r>
          </a:p>
          <a:p>
            <a:pPr marL="342900" indent="-342900">
              <a:buFontTx/>
              <a:buChar char="-"/>
            </a:pPr>
            <a:r>
              <a:rPr lang="fr-FR" sz="2400" dirty="0"/>
              <a:t>appui sur des représentations dans différents registres (schéma, demi-droite graduée, arbres de calculs</a:t>
            </a:r>
            <a:r>
              <a:rPr lang="is-IS" sz="2400" dirty="0"/>
              <a:t>…)</a:t>
            </a:r>
            <a:endParaRPr lang="fr-FR" sz="2400" dirty="0"/>
          </a:p>
          <a:p>
            <a:pPr marL="457200" indent="-457200">
              <a:buFontTx/>
              <a:buChar char="-"/>
            </a:pPr>
            <a:r>
              <a:rPr lang="fr-FR" sz="2400" dirty="0"/>
              <a:t>utilisation des écritures symboliques</a:t>
            </a:r>
          </a:p>
          <a:p>
            <a:pPr marL="457200" indent="-457200">
              <a:buFontTx/>
              <a:buChar char="-"/>
            </a:pPr>
            <a:endParaRPr lang="fr-FR" sz="2400" dirty="0"/>
          </a:p>
          <a:p>
            <a:r>
              <a:rPr lang="fr-FR" sz="24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Exemples : </a:t>
            </a:r>
          </a:p>
          <a:p>
            <a:r>
              <a:rPr lang="fr-FR" sz="2400" i="1" dirty="0"/>
              <a:t>  en </a:t>
            </a:r>
            <a:r>
              <a:rPr lang="fr-FR" sz="2400" b="1" i="1" dirty="0"/>
              <a:t>langage ordinaire </a:t>
            </a:r>
            <a:r>
              <a:rPr lang="fr-FR" sz="2400" i="1" dirty="0"/>
              <a:t>: 32 fois 25, je sais que 32 c’est 8 fois 4  et que 4 fois 25 fait 100 donc je fais 8 fois 100 ; </a:t>
            </a:r>
          </a:p>
          <a:p>
            <a:endParaRPr lang="fr-FR" sz="2400" i="1" dirty="0"/>
          </a:p>
          <a:p>
            <a:r>
              <a:rPr lang="fr-FR" sz="2400" i="1" dirty="0"/>
              <a:t>puis en </a:t>
            </a:r>
            <a:r>
              <a:rPr lang="fr-FR" sz="2400" b="1" i="1" dirty="0"/>
              <a:t>langage mathématique </a:t>
            </a:r>
            <a:r>
              <a:rPr lang="fr-FR" sz="2400" i="1" dirty="0"/>
              <a:t>: </a:t>
            </a:r>
            <a:r>
              <a:rPr lang="fr-FR" sz="2400" dirty="0"/>
              <a:t>32× 25 = (8 × 4) x 25 = 8 x ( 4 x 25) = 8 x 100 = 800</a:t>
            </a:r>
          </a:p>
          <a:p>
            <a:endParaRPr lang="fr-FR" altLang="fr-FR" sz="2800" b="1" dirty="0">
              <a:ea typeface="Calibri" charset="0"/>
              <a:cs typeface="Times" charset="0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303031" y="463217"/>
            <a:ext cx="2736300" cy="934725"/>
            <a:chOff x="0" y="0"/>
            <a:chExt cx="2736300" cy="934725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2736300" cy="93472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0" y="0"/>
              <a:ext cx="2736300" cy="9347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500" kern="1200" dirty="0"/>
                <a:t>ETAPE </a:t>
              </a:r>
              <a:r>
                <a:rPr lang="fr-FR" sz="4500" dirty="0"/>
                <a:t>1</a:t>
              </a:r>
              <a:endParaRPr lang="fr-FR" sz="4500" kern="12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3203848" y="620688"/>
            <a:ext cx="33123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Mise en commun</a:t>
            </a:r>
          </a:p>
        </p:txBody>
      </p:sp>
    </p:spTree>
    <p:extLst>
      <p:ext uri="{BB962C8B-B14F-4D97-AF65-F5344CB8AC3E}">
        <p14:creationId xmlns:p14="http://schemas.microsoft.com/office/powerpoint/2010/main" val="357434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2685" y="1556167"/>
            <a:ext cx="7772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Arial" charset="0"/>
              <a:buChar char="•"/>
            </a:pPr>
            <a:r>
              <a:rPr lang="fr-FR" sz="2400" dirty="0">
                <a:latin typeface="+mj-lt"/>
                <a:ea typeface="Calibri" charset="0"/>
                <a:cs typeface="Times New Roman" charset="0"/>
              </a:rPr>
              <a:t>Comparer les procédures en termes d’efficacité et de coût, les </a:t>
            </a:r>
            <a:r>
              <a:rPr lang="fr-FR" sz="2400" b="1" dirty="0">
                <a:latin typeface="+mj-lt"/>
                <a:ea typeface="Calibri" charset="0"/>
                <a:cs typeface="Times New Roman" charset="0"/>
              </a:rPr>
              <a:t>hiérarchiser</a:t>
            </a:r>
            <a:r>
              <a:rPr lang="fr-FR" sz="2400" dirty="0">
                <a:latin typeface="+mj-lt"/>
                <a:ea typeface="Calibri" charset="0"/>
                <a:cs typeface="Times New Roman" charset="0"/>
              </a:rPr>
              <a:t>. </a:t>
            </a:r>
          </a:p>
          <a:p>
            <a:pPr marL="457200" indent="-457200" algn="just">
              <a:spcAft>
                <a:spcPts val="0"/>
              </a:spcAft>
              <a:buFont typeface="Arial" charset="0"/>
              <a:buChar char="•"/>
            </a:pPr>
            <a:endParaRPr lang="fr-FR" sz="2400" dirty="0">
              <a:latin typeface="+mj-lt"/>
              <a:ea typeface="Calibri" charset="0"/>
              <a:cs typeface="Times New Roman" charset="0"/>
            </a:endParaRPr>
          </a:p>
          <a:p>
            <a:pPr marL="457200" indent="-457200" algn="just">
              <a:spcAft>
                <a:spcPts val="0"/>
              </a:spcAft>
              <a:buFont typeface="Arial" charset="0"/>
              <a:buChar char="•"/>
            </a:pPr>
            <a:r>
              <a:rPr lang="fr-FR" sz="2400" dirty="0">
                <a:latin typeface="+mj-lt"/>
                <a:ea typeface="Calibri" charset="0"/>
                <a:cs typeface="Times New Roman" charset="0"/>
              </a:rPr>
              <a:t>Faire émerger une </a:t>
            </a:r>
            <a:r>
              <a:rPr lang="fr-FR" sz="2400" b="1" dirty="0">
                <a:latin typeface="+mj-lt"/>
                <a:ea typeface="Calibri" charset="0"/>
                <a:cs typeface="Times New Roman" charset="0"/>
              </a:rPr>
              <a:t>procédure </a:t>
            </a:r>
            <a:r>
              <a:rPr lang="fr-FR" sz="2400" dirty="0">
                <a:latin typeface="+mj-lt"/>
                <a:ea typeface="Calibri" charset="0"/>
                <a:cs typeface="Times New Roman" charset="0"/>
              </a:rPr>
              <a:t>(ou plusieurs procédures) </a:t>
            </a:r>
            <a:r>
              <a:rPr lang="fr-FR" sz="2400" b="1" dirty="0">
                <a:latin typeface="+mj-lt"/>
                <a:ea typeface="Calibri" charset="0"/>
                <a:cs typeface="Times New Roman" charset="0"/>
              </a:rPr>
              <a:t>et son domaine d’efficacité</a:t>
            </a:r>
            <a:r>
              <a:rPr lang="fr-FR" sz="2400" dirty="0">
                <a:latin typeface="+mj-lt"/>
                <a:ea typeface="Calibri" charset="0"/>
                <a:cs typeface="Times New Roman" charset="0"/>
              </a:rPr>
              <a:t>. </a:t>
            </a:r>
          </a:p>
          <a:p>
            <a:pPr marL="457200" indent="-457200" algn="just">
              <a:spcAft>
                <a:spcPts val="0"/>
              </a:spcAft>
              <a:buFont typeface="Arial" charset="0"/>
              <a:buChar char="•"/>
            </a:pPr>
            <a:endParaRPr lang="fr-FR" sz="2400" dirty="0">
              <a:latin typeface="+mj-lt"/>
              <a:ea typeface="Calibri" charset="0"/>
              <a:cs typeface="Times New Roman" charset="0"/>
            </a:endParaRPr>
          </a:p>
          <a:p>
            <a:pPr marL="457200" indent="-457200" algn="just">
              <a:spcAft>
                <a:spcPts val="0"/>
              </a:spcAft>
              <a:buFont typeface="Arial" charset="0"/>
              <a:buChar char="•"/>
            </a:pPr>
            <a:r>
              <a:rPr lang="fr-FR" sz="2400" dirty="0">
                <a:latin typeface="+mj-lt"/>
                <a:ea typeface="Calibri" charset="0"/>
                <a:cs typeface="Times New Roman" charset="0"/>
              </a:rPr>
              <a:t>Le but est de rendre l’élève capable de </a:t>
            </a:r>
            <a:r>
              <a:rPr lang="fr-FR" sz="2400" b="1" dirty="0">
                <a:latin typeface="+mj-lt"/>
                <a:ea typeface="Calibri" charset="0"/>
                <a:cs typeface="Times New Roman" charset="0"/>
              </a:rPr>
              <a:t>s’adapter</a:t>
            </a:r>
            <a:r>
              <a:rPr lang="fr-FR" sz="2400" dirty="0">
                <a:latin typeface="+mj-lt"/>
                <a:ea typeface="Calibri" charset="0"/>
                <a:cs typeface="Times New Roman" charset="0"/>
              </a:rPr>
              <a:t> et de </a:t>
            </a:r>
            <a:r>
              <a:rPr lang="fr-FR" sz="2400" b="1" dirty="0">
                <a:latin typeface="+mj-lt"/>
                <a:ea typeface="Calibri" charset="0"/>
                <a:cs typeface="Times New Roman" charset="0"/>
              </a:rPr>
              <a:t>choisir</a:t>
            </a:r>
            <a:r>
              <a:rPr lang="fr-FR" sz="2400" dirty="0">
                <a:latin typeface="+mj-lt"/>
                <a:ea typeface="Calibri" charset="0"/>
                <a:cs typeface="Times New Roman" charset="0"/>
              </a:rPr>
              <a:t> la procédure adaptée.</a:t>
            </a:r>
          </a:p>
          <a:p>
            <a:pPr algn="just">
              <a:spcAft>
                <a:spcPts val="0"/>
              </a:spcAft>
            </a:pP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Calibri" charset="0"/>
                <a:cs typeface="Times New Roman" charset="0"/>
              </a:rPr>
              <a:t>Exemple </a:t>
            </a:r>
          </a:p>
          <a:p>
            <a:pPr algn="just">
              <a:spcAft>
                <a:spcPts val="0"/>
              </a:spcAft>
            </a:pP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Il se peut qu’une autre procédure soit préférable pour certains calculs particuliers 9 x 25 = ?  </a:t>
            </a: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charset="0"/>
                <a:ea typeface="Calibri" charset="0"/>
                <a:cs typeface="Times New Roman" charset="0"/>
                <a:sym typeface="Wingdings" charset="2"/>
              </a:rPr>
              <a:t></a:t>
            </a: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 25 x 10 – 25 ou 8 x 25 + 25 mais encore 1 002 x 25 =? </a:t>
            </a: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charset="0"/>
                <a:ea typeface="Calibri" charset="0"/>
                <a:cs typeface="Times New Roman" charset="0"/>
                <a:sym typeface="Symbol"/>
              </a:rPr>
              <a:t> 1 002 x 100 : 4 puis pour 222 x 25 = ?  111 x 50  = 111 x 10 x 5</a:t>
            </a:r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457200" indent="-457200" algn="just">
              <a:spcAft>
                <a:spcPts val="0"/>
              </a:spcAft>
              <a:buFont typeface="Arial" charset="0"/>
              <a:buChar char="•"/>
            </a:pPr>
            <a:r>
              <a:rPr lang="fr-FR" sz="2400" dirty="0">
                <a:latin typeface="+mj-lt"/>
                <a:ea typeface="Calibri" charset="0"/>
                <a:cs typeface="Times New Roman" charset="0"/>
              </a:rPr>
              <a:t>Déterminer </a:t>
            </a:r>
            <a:r>
              <a:rPr lang="fr-FR" sz="2400" b="1" u="sng" dirty="0">
                <a:latin typeface="+mj-lt"/>
                <a:ea typeface="Calibri" charset="0"/>
                <a:cs typeface="Times New Roman" charset="0"/>
              </a:rPr>
              <a:t>ce qu’il faut retenir</a:t>
            </a:r>
            <a:r>
              <a:rPr lang="fr-FR" sz="2400" b="1" dirty="0">
                <a:latin typeface="+mj-lt"/>
                <a:ea typeface="Calibri" charset="0"/>
                <a:cs typeface="Times New Roman" charset="0"/>
              </a:rPr>
              <a:t>  +  t</a:t>
            </a:r>
            <a:r>
              <a:rPr lang="fr-FR" sz="2400" b="1" dirty="0">
                <a:effectLst/>
                <a:latin typeface="+mj-lt"/>
                <a:ea typeface="Calibri" charset="0"/>
                <a:cs typeface="Times New Roman" charset="0"/>
              </a:rPr>
              <a:t>race écrite </a:t>
            </a:r>
            <a:r>
              <a:rPr lang="fr-FR" sz="2400" dirty="0">
                <a:effectLst/>
                <a:latin typeface="+mj-lt"/>
                <a:ea typeface="Calibri" charset="0"/>
                <a:cs typeface="Times New Roman" charset="0"/>
              </a:rPr>
              <a:t>dans le cahier 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303031" y="463217"/>
            <a:ext cx="2736300" cy="934725"/>
            <a:chOff x="0" y="0"/>
            <a:chExt cx="2736300" cy="934725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2736300" cy="93472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0" y="0"/>
              <a:ext cx="2736300" cy="9347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500" kern="1200" dirty="0"/>
                <a:t>ETAPE </a:t>
              </a:r>
              <a:r>
                <a:rPr lang="fr-FR" sz="4500" dirty="0"/>
                <a:t>1</a:t>
              </a:r>
              <a:endParaRPr lang="fr-FR" sz="4500" kern="1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3203848" y="620688"/>
            <a:ext cx="33123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Institutionnalisation</a:t>
            </a:r>
          </a:p>
        </p:txBody>
      </p:sp>
    </p:spTree>
    <p:extLst>
      <p:ext uri="{BB962C8B-B14F-4D97-AF65-F5344CB8AC3E}">
        <p14:creationId xmlns:p14="http://schemas.microsoft.com/office/powerpoint/2010/main" val="121501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83568" y="1939731"/>
            <a:ext cx="7895105" cy="491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80000"/>
              </a:lnSpc>
              <a:buFont typeface="Arial" charset="0"/>
              <a:buChar char="•"/>
            </a:pPr>
            <a:r>
              <a:rPr lang="fr-FR" altLang="fr-FR" sz="2400" dirty="0">
                <a:latin typeface="+mj-lt"/>
              </a:rPr>
              <a:t>De </a:t>
            </a:r>
            <a:r>
              <a:rPr lang="fr-FR" altLang="fr-FR" sz="2400" b="1" dirty="0">
                <a:latin typeface="+mj-lt"/>
              </a:rPr>
              <a:t>façon massée </a:t>
            </a:r>
            <a:r>
              <a:rPr lang="fr-FR" altLang="fr-FR" sz="2400" dirty="0">
                <a:latin typeface="+mj-lt"/>
              </a:rPr>
              <a:t>sur une procédure</a:t>
            </a:r>
          </a:p>
          <a:p>
            <a:pPr marL="457200" indent="-457200" algn="just">
              <a:lnSpc>
                <a:spcPct val="80000"/>
              </a:lnSpc>
              <a:buFont typeface="Arial" charset="0"/>
              <a:buChar char="•"/>
            </a:pPr>
            <a:endParaRPr lang="fr-FR" altLang="fr-FR" sz="2400" dirty="0">
              <a:latin typeface="+mj-lt"/>
            </a:endParaRPr>
          </a:p>
          <a:p>
            <a:pPr marL="457200" indent="-457200" algn="just">
              <a:lnSpc>
                <a:spcPct val="80000"/>
              </a:lnSpc>
              <a:buFont typeface="Arial" charset="0"/>
              <a:buChar char="•"/>
            </a:pPr>
            <a:r>
              <a:rPr lang="fr-FR" altLang="fr-FR" sz="2400" b="1" dirty="0">
                <a:latin typeface="+mj-lt"/>
              </a:rPr>
              <a:t>1 à 4  séances courtes </a:t>
            </a:r>
            <a:r>
              <a:rPr lang="fr-FR" altLang="fr-FR" sz="2400" dirty="0">
                <a:latin typeface="+mj-lt"/>
              </a:rPr>
              <a:t>(15 minutes) et </a:t>
            </a:r>
            <a:r>
              <a:rPr lang="fr-FR" altLang="fr-FR" sz="2400" b="1" dirty="0">
                <a:latin typeface="+mj-lt"/>
              </a:rPr>
              <a:t>quotidiennes</a:t>
            </a:r>
          </a:p>
          <a:p>
            <a:pPr marL="457200" indent="-457200" algn="just">
              <a:lnSpc>
                <a:spcPct val="80000"/>
              </a:lnSpc>
              <a:buFont typeface="Arial" charset="0"/>
              <a:buChar char="•"/>
            </a:pPr>
            <a:endParaRPr lang="fr-FR" altLang="fr-FR" sz="2400" dirty="0">
              <a:latin typeface="+mj-lt"/>
            </a:endParaRPr>
          </a:p>
          <a:p>
            <a:pPr marL="457200" indent="-457200" algn="just">
              <a:lnSpc>
                <a:spcPct val="80000"/>
              </a:lnSpc>
              <a:buFont typeface="Arial" charset="0"/>
              <a:buChar char="•"/>
            </a:pPr>
            <a:r>
              <a:rPr lang="fr-FR" altLang="fr-FR" sz="2400" dirty="0">
                <a:latin typeface="+mj-lt"/>
              </a:rPr>
              <a:t>Reformulations et explicitations des procédures par les élèves en donnant des exemples, jeu du vrai-faux,  arbres à calculs à compléter, </a:t>
            </a:r>
            <a:r>
              <a:rPr lang="is-IS" altLang="fr-FR" sz="2400" dirty="0">
                <a:latin typeface="+mj-lt"/>
              </a:rPr>
              <a:t>…</a:t>
            </a:r>
            <a:endParaRPr lang="fr-FR" altLang="fr-FR" sz="2400" dirty="0">
              <a:latin typeface="+mj-lt"/>
            </a:endParaRPr>
          </a:p>
          <a:p>
            <a:pPr algn="just">
              <a:lnSpc>
                <a:spcPct val="80000"/>
              </a:lnSpc>
            </a:pPr>
            <a:endParaRPr lang="fr-FR" altLang="fr-FR" sz="2400" dirty="0">
              <a:latin typeface="+mj-lt"/>
            </a:endParaRPr>
          </a:p>
          <a:p>
            <a:pPr marL="457200" indent="-457200" algn="just">
              <a:lnSpc>
                <a:spcPct val="80000"/>
              </a:lnSpc>
              <a:buFont typeface="Arial" charset="0"/>
              <a:buChar char="•"/>
            </a:pPr>
            <a:r>
              <a:rPr lang="fr-FR" altLang="fr-FR" sz="2400" b="1" dirty="0">
                <a:latin typeface="+mj-lt"/>
              </a:rPr>
              <a:t>Exercices </a:t>
            </a:r>
            <a:r>
              <a:rPr lang="fr-FR" altLang="fr-FR" sz="2400" dirty="0">
                <a:latin typeface="+mj-lt"/>
              </a:rPr>
              <a:t>nombreux, variés et différenciés</a:t>
            </a:r>
          </a:p>
          <a:p>
            <a:pPr marL="457200" indent="-457200" algn="just">
              <a:lnSpc>
                <a:spcPct val="80000"/>
              </a:lnSpc>
              <a:buFont typeface="Arial" charset="0"/>
              <a:buChar char="•"/>
            </a:pPr>
            <a:endParaRPr lang="fr-FR" altLang="fr-FR" sz="2400" dirty="0">
              <a:latin typeface="+mj-lt"/>
            </a:endParaRPr>
          </a:p>
          <a:p>
            <a:pPr marL="457200" indent="-457200">
              <a:lnSpc>
                <a:spcPct val="80000"/>
              </a:lnSpc>
              <a:buFont typeface="Arial" charset="0"/>
              <a:buChar char="•"/>
            </a:pPr>
            <a:endParaRPr lang="fr-FR" altLang="fr-FR" sz="3200" b="1" dirty="0">
              <a:latin typeface="+mj-lt"/>
            </a:endParaRPr>
          </a:p>
          <a:p>
            <a:pPr>
              <a:lnSpc>
                <a:spcPct val="80000"/>
              </a:lnSpc>
            </a:pPr>
            <a:endParaRPr lang="fr-FR" altLang="fr-FR" sz="32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fr-FR" altLang="fr-FR" sz="3200" dirty="0">
                <a:latin typeface="+mj-lt"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fr-FR" altLang="fr-FR" sz="3200" dirty="0">
                <a:latin typeface="+mj-lt"/>
              </a:rPr>
              <a:t>  </a:t>
            </a:r>
          </a:p>
        </p:txBody>
      </p:sp>
      <p:grpSp>
        <p:nvGrpSpPr>
          <p:cNvPr id="11" name="Groupe 10"/>
          <p:cNvGrpSpPr/>
          <p:nvPr/>
        </p:nvGrpSpPr>
        <p:grpSpPr>
          <a:xfrm>
            <a:off x="303031" y="463217"/>
            <a:ext cx="2736300" cy="934725"/>
            <a:chOff x="0" y="0"/>
            <a:chExt cx="2736300" cy="93472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2736300" cy="93472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0" y="0"/>
              <a:ext cx="2736300" cy="9347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500" kern="1200" dirty="0"/>
                <a:t>ETAPE 2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3203848" y="620688"/>
            <a:ext cx="33123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Appropriation et renforcement</a:t>
            </a:r>
          </a:p>
        </p:txBody>
      </p:sp>
    </p:spTree>
    <p:extLst>
      <p:ext uri="{BB962C8B-B14F-4D97-AF65-F5344CB8AC3E}">
        <p14:creationId xmlns:p14="http://schemas.microsoft.com/office/powerpoint/2010/main" val="128101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58906" y="1410786"/>
            <a:ext cx="7895105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80000"/>
              </a:lnSpc>
              <a:buFont typeface="Arial" charset="0"/>
              <a:buChar char="•"/>
            </a:pPr>
            <a:endParaRPr lang="fr-FR" altLang="fr-FR" sz="3200" b="1" dirty="0">
              <a:latin typeface="+mj-lt"/>
            </a:endParaRPr>
          </a:p>
          <a:p>
            <a:pPr>
              <a:lnSpc>
                <a:spcPct val="80000"/>
              </a:lnSpc>
            </a:pPr>
            <a:endParaRPr lang="fr-FR" altLang="fr-FR" sz="32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fr-FR" altLang="fr-FR" sz="3200" dirty="0">
                <a:latin typeface="+mj-lt"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fr-FR" altLang="fr-FR" sz="3200" dirty="0">
                <a:latin typeface="+mj-lt"/>
              </a:rPr>
              <a:t>  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9272" y="1397942"/>
            <a:ext cx="8089556" cy="523470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600"/>
              </a:spcAft>
              <a:buClr>
                <a:schemeClr val="tx1"/>
              </a:buClr>
              <a:buSzPct val="105000"/>
              <a:buFont typeface="Arial" charset="0"/>
              <a:buChar char="•"/>
            </a:pPr>
            <a:r>
              <a:rPr lang="fr-FR" sz="2400" b="1" dirty="0"/>
              <a:t> De façon filée </a:t>
            </a:r>
            <a:r>
              <a:rPr lang="fr-FR" sz="2400" dirty="0"/>
              <a:t>tout au long de l’année sur une variété de procédures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600"/>
              </a:spcAft>
              <a:buClr>
                <a:schemeClr val="tx1"/>
              </a:buClr>
              <a:buSzPct val="105000"/>
              <a:buFont typeface="Arial" charset="0"/>
              <a:buChar char="•"/>
            </a:pPr>
            <a:r>
              <a:rPr lang="fr-FR" sz="2400" b="1" dirty="0"/>
              <a:t> Situations de rappel </a:t>
            </a:r>
            <a:r>
              <a:rPr lang="fr-FR" sz="2400" dirty="0"/>
              <a:t>lors de séances portant sur un autre objectif : </a:t>
            </a:r>
            <a:endParaRPr lang="is-IS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600"/>
              </a:spcAft>
              <a:buClr>
                <a:schemeClr val="tx1"/>
              </a:buClr>
              <a:buSzPct val="105000"/>
              <a:buFont typeface="Arial" charset="0"/>
              <a:buChar char="•"/>
            </a:pPr>
            <a:r>
              <a:rPr lang="is-IS" sz="2400" dirty="0"/>
              <a:t> </a:t>
            </a:r>
            <a:r>
              <a:rPr lang="fr-FR" sz="2400" dirty="0"/>
              <a:t>mémoriser des faits numériques: 100 = 4 X 25 , 250 x ? = 1 000, 25 x 40 = ? Ou le quart de 100, de 1 000</a:t>
            </a:r>
            <a:r>
              <a:rPr lang="is-IS" sz="2400" dirty="0"/>
              <a:t>…</a:t>
            </a:r>
            <a:endParaRPr lang="fr-F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600"/>
              </a:spcAft>
              <a:buClr>
                <a:schemeClr val="tx1"/>
              </a:buClr>
              <a:buSzPct val="105000"/>
              <a:buFont typeface="Arial" charset="0"/>
              <a:buChar char="•"/>
            </a:pPr>
            <a:r>
              <a:rPr lang="fr-FR" sz="2400" b="1" dirty="0"/>
              <a:t> Résolution de problèmes </a:t>
            </a:r>
            <a:r>
              <a:rPr lang="fr-FR" sz="2400" dirty="0"/>
              <a:t>simples relevant du calcul mental</a:t>
            </a:r>
            <a:r>
              <a:rPr lang="fr-FR" sz="2400" b="1" dirty="0"/>
              <a:t>.</a:t>
            </a:r>
          </a:p>
          <a:p>
            <a:pPr algn="just">
              <a:spcBef>
                <a:spcPts val="0"/>
              </a:spcBef>
              <a:spcAft>
                <a:spcPts val="2600"/>
              </a:spcAft>
              <a:buClr>
                <a:schemeClr val="tx1"/>
              </a:buClr>
              <a:buSzPct val="105000"/>
              <a:buFont typeface="Arial" charset="0"/>
              <a:buChar char="•"/>
            </a:pPr>
            <a:r>
              <a:rPr lang="fr-FR" sz="2400" b="1" dirty="0"/>
              <a:t> Dans le cadre de jeux de calcul mental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600"/>
              </a:spcAft>
              <a:buClr>
                <a:schemeClr val="tx1"/>
              </a:buClr>
              <a:buSzPct val="105000"/>
              <a:buFont typeface="Arial" charset="0"/>
              <a:buChar char="•"/>
            </a:pPr>
            <a:endParaRPr lang="fr-FR" sz="2600" b="1" dirty="0"/>
          </a:p>
          <a:p>
            <a:pPr marL="137160" indent="0" algn="just">
              <a:lnSpc>
                <a:spcPct val="100000"/>
              </a:lnSpc>
              <a:spcBef>
                <a:spcPts val="0"/>
              </a:spcBef>
              <a:spcAft>
                <a:spcPts val="2600"/>
              </a:spcAft>
              <a:buClr>
                <a:schemeClr val="tx1"/>
              </a:buClr>
              <a:buSzPct val="105000"/>
              <a:buNone/>
            </a:pPr>
            <a:br>
              <a:rPr lang="fr-FR" dirty="0"/>
            </a:br>
            <a:endParaRPr lang="fr-FR" dirty="0"/>
          </a:p>
        </p:txBody>
      </p:sp>
      <p:grpSp>
        <p:nvGrpSpPr>
          <p:cNvPr id="6" name="Groupe 5"/>
          <p:cNvGrpSpPr/>
          <p:nvPr/>
        </p:nvGrpSpPr>
        <p:grpSpPr>
          <a:xfrm>
            <a:off x="303031" y="463217"/>
            <a:ext cx="2736300" cy="934725"/>
            <a:chOff x="0" y="0"/>
            <a:chExt cx="2736300" cy="934725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2736300" cy="93472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0" y="0"/>
              <a:ext cx="2736300" cy="9347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500" kern="1200" dirty="0"/>
                <a:t>ETAPE </a:t>
              </a:r>
              <a:r>
                <a:rPr lang="fr-FR" sz="4500" dirty="0"/>
                <a:t>3</a:t>
              </a:r>
              <a:endParaRPr lang="fr-FR" sz="4500" kern="12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3203848" y="620688"/>
            <a:ext cx="33123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Réinvestissement régulier</a:t>
            </a:r>
          </a:p>
        </p:txBody>
      </p:sp>
    </p:spTree>
    <p:extLst>
      <p:ext uri="{BB962C8B-B14F-4D97-AF65-F5344CB8AC3E}">
        <p14:creationId xmlns:p14="http://schemas.microsoft.com/office/powerpoint/2010/main" val="370720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58906" y="1410786"/>
            <a:ext cx="7895105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80000"/>
              </a:lnSpc>
              <a:buFont typeface="Arial" charset="0"/>
              <a:buChar char="•"/>
            </a:pPr>
            <a:endParaRPr lang="fr-FR" altLang="fr-FR" sz="3200" b="1" dirty="0">
              <a:latin typeface="+mj-lt"/>
            </a:endParaRPr>
          </a:p>
          <a:p>
            <a:pPr>
              <a:lnSpc>
                <a:spcPct val="80000"/>
              </a:lnSpc>
            </a:pPr>
            <a:endParaRPr lang="fr-FR" altLang="fr-FR" sz="32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fr-FR" altLang="fr-FR" sz="3200" dirty="0">
                <a:latin typeface="+mj-lt"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fr-FR" altLang="fr-FR" sz="3200" dirty="0">
                <a:latin typeface="+mj-lt"/>
              </a:rPr>
              <a:t>  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7920880" cy="4516419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105000"/>
              <a:buFont typeface="Arial" charset="0"/>
              <a:buChar char="•"/>
            </a:pPr>
            <a:endParaRPr lang="fr-FR" sz="3200" b="1" dirty="0"/>
          </a:p>
          <a:p>
            <a:pPr algn="just">
              <a:buClr>
                <a:schemeClr val="tx1"/>
              </a:buClr>
              <a:buSzPct val="105000"/>
              <a:buFont typeface="Arial" charset="0"/>
              <a:buChar char="•"/>
            </a:pPr>
            <a:r>
              <a:rPr lang="fr-FR" sz="3200" dirty="0"/>
              <a:t> </a:t>
            </a:r>
            <a:r>
              <a:rPr lang="fr-FR" b="1" dirty="0"/>
              <a:t>Autoévaluation</a:t>
            </a:r>
            <a:r>
              <a:rPr lang="fr-FR" dirty="0"/>
              <a:t> et constat des </a:t>
            </a:r>
            <a:r>
              <a:rPr lang="fr-FR" b="1" dirty="0"/>
              <a:t>progrès</a:t>
            </a:r>
            <a:r>
              <a:rPr lang="fr-FR" dirty="0"/>
              <a:t>. </a:t>
            </a:r>
          </a:p>
          <a:p>
            <a:pPr algn="just">
              <a:buClr>
                <a:schemeClr val="tx1"/>
              </a:buClr>
              <a:buSzPct val="105000"/>
              <a:buFont typeface="Arial" charset="0"/>
              <a:buChar char="•"/>
            </a:pPr>
            <a:endParaRPr lang="fr-FR" dirty="0"/>
          </a:p>
          <a:p>
            <a:pPr algn="just">
              <a:buClr>
                <a:schemeClr val="tx1"/>
              </a:buClr>
              <a:buSzPct val="105000"/>
              <a:buFont typeface="Arial" charset="0"/>
              <a:buChar char="•"/>
            </a:pPr>
            <a:r>
              <a:rPr lang="fr-FR" b="1" dirty="0">
                <a:latin typeface="+mj-lt"/>
              </a:rPr>
              <a:t> Évaluation différenciée.</a:t>
            </a:r>
            <a:endParaRPr lang="fr-FR" b="1" dirty="0"/>
          </a:p>
          <a:p>
            <a:pPr algn="just">
              <a:buClr>
                <a:schemeClr val="tx1"/>
              </a:buClr>
              <a:buSzPct val="105000"/>
              <a:buFont typeface="Arial" charset="0"/>
              <a:buChar char="•"/>
            </a:pPr>
            <a:endParaRPr lang="fr-FR" sz="3200" b="1" dirty="0">
              <a:latin typeface="+mj-lt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303031" y="463217"/>
            <a:ext cx="2736300" cy="934725"/>
            <a:chOff x="0" y="0"/>
            <a:chExt cx="2736300" cy="93472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2736300" cy="93472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0" y="0"/>
              <a:ext cx="2736300" cy="9347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500" kern="1200" dirty="0"/>
                <a:t>ETAPE 4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3203848" y="620688"/>
            <a:ext cx="33123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18218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Contractualisation - </a:t>
            </a:r>
            <a:r>
              <a:rPr lang="fr-FR" dirty="0" err="1"/>
              <a:t>Distanciel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Expérimenter la séquence sur 32 x 25</a:t>
            </a:r>
          </a:p>
          <a:p>
            <a:r>
              <a:rPr lang="fr-FR" dirty="0"/>
              <a:t>Concevoir seul ou en équipe une autre séquence sur le modèle proposé et la mettre en œuvre</a:t>
            </a:r>
          </a:p>
          <a:p>
            <a:pPr marL="137160" indent="0">
              <a:buNone/>
            </a:pPr>
            <a:r>
              <a:rPr lang="fr-FR" dirty="0"/>
              <a:t>	</a:t>
            </a:r>
            <a:r>
              <a:rPr lang="fr-FR" u="sng" dirty="0"/>
              <a:t>exemples</a:t>
            </a:r>
            <a:r>
              <a:rPr lang="fr-FR" dirty="0"/>
              <a:t> :         … x 9   pour les CM1 </a:t>
            </a:r>
          </a:p>
          <a:p>
            <a:pPr marL="137160" indent="0">
              <a:buNone/>
            </a:pPr>
            <a:r>
              <a:rPr lang="fr-FR" dirty="0"/>
              <a:t>			… x 5 pour les CM2</a:t>
            </a:r>
          </a:p>
          <a:p>
            <a:pPr marL="137160" indent="0">
              <a:buNone/>
            </a:pPr>
            <a:r>
              <a:rPr lang="fr-FR" dirty="0"/>
              <a:t>			</a:t>
            </a:r>
          </a:p>
          <a:p>
            <a:r>
              <a:rPr lang="fr-FR" dirty="0"/>
              <a:t>Observer les élèves, leurs démarches et les obstacles qu’ils rencontrent</a:t>
            </a:r>
          </a:p>
          <a:p>
            <a:r>
              <a:rPr lang="fr-FR" dirty="0"/>
              <a:t>Analyser les difficultés au moyen de la grille proposée</a:t>
            </a:r>
          </a:p>
          <a:p>
            <a:r>
              <a:rPr lang="fr-FR" dirty="0"/>
              <a:t>Garder des traces des procédures des élèves et de l’institutionnalisation des savoirs</a:t>
            </a:r>
          </a:p>
          <a:p>
            <a:r>
              <a:rPr lang="fr-FR" dirty="0"/>
              <a:t>Oser les outils :</a:t>
            </a:r>
          </a:p>
          <a:p>
            <a:pPr marL="137160" indent="0">
              <a:buNone/>
            </a:pPr>
            <a:r>
              <a:rPr lang="fr-FR" dirty="0"/>
              <a:t>	</a:t>
            </a:r>
            <a:r>
              <a:rPr lang="fr-FR" dirty="0" err="1"/>
              <a:t>Calcul@tice</a:t>
            </a:r>
            <a:endParaRPr lang="fr-FR" dirty="0"/>
          </a:p>
          <a:p>
            <a:pPr marL="137160" indent="0">
              <a:buNone/>
            </a:pPr>
            <a:r>
              <a:rPr lang="fr-FR" dirty="0"/>
              <a:t>	</a:t>
            </a:r>
            <a:r>
              <a:rPr lang="fr-FR" dirty="0" err="1"/>
              <a:t>M@ths</a:t>
            </a:r>
            <a:r>
              <a:rPr lang="fr-FR" dirty="0"/>
              <a:t> </a:t>
            </a:r>
            <a:r>
              <a:rPr lang="fr-FR" dirty="0" err="1"/>
              <a:t>en-vie</a:t>
            </a:r>
            <a:endParaRPr lang="fr-FR" dirty="0"/>
          </a:p>
          <a:p>
            <a:pPr marL="137160" indent="0">
              <a:buNone/>
            </a:pPr>
            <a:r>
              <a:rPr lang="fr-FR" dirty="0"/>
              <a:t>	</a:t>
            </a:r>
            <a:r>
              <a:rPr lang="fr-FR" dirty="0" err="1"/>
              <a:t>Plickers</a:t>
            </a:r>
            <a:r>
              <a:rPr lang="fr-F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8742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aller plus loin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09160"/>
          </a:xfrm>
        </p:spPr>
        <p:txBody>
          <a:bodyPr>
            <a:normAutofit/>
          </a:bodyPr>
          <a:lstStyle/>
          <a:p>
            <a:r>
              <a:rPr lang="fr-FR" b="1" dirty="0"/>
              <a:t>Le nombre au cycle 3 </a:t>
            </a:r>
            <a:r>
              <a:rPr lang="fr-FR" dirty="0"/>
              <a:t>– Apprentissages numériques – </a:t>
            </a:r>
            <a:r>
              <a:rPr lang="fr-FR" dirty="0" err="1"/>
              <a:t>Scérén</a:t>
            </a:r>
            <a:r>
              <a:rPr lang="fr-FR" dirty="0"/>
              <a:t> </a:t>
            </a:r>
          </a:p>
          <a:p>
            <a:pPr marL="137160" indent="0">
              <a:buNone/>
            </a:pPr>
            <a:r>
              <a:rPr lang="fr-FR" sz="2600" dirty="0"/>
              <a:t>Partie 3 « Calcul et conceptualisation » – p 33 à 52</a:t>
            </a:r>
          </a:p>
          <a:p>
            <a:pPr marL="137160" indent="0">
              <a:buNone/>
            </a:pPr>
            <a:r>
              <a:rPr lang="fr-FR" sz="2600" dirty="0"/>
              <a:t>Denis </a:t>
            </a:r>
            <a:r>
              <a:rPr lang="fr-FR" sz="2600" dirty="0" err="1"/>
              <a:t>Butlen</a:t>
            </a:r>
            <a:r>
              <a:rPr lang="fr-FR" sz="2600" dirty="0"/>
              <a:t> et Pascale </a:t>
            </a:r>
            <a:r>
              <a:rPr lang="fr-FR" sz="2600" dirty="0" err="1"/>
              <a:t>Masselot</a:t>
            </a:r>
            <a:endParaRPr lang="fr-FR" sz="2600" dirty="0"/>
          </a:p>
          <a:p>
            <a:pPr marL="137160" indent="0">
              <a:buNone/>
            </a:pPr>
            <a:endParaRPr lang="fr-FR" dirty="0"/>
          </a:p>
          <a:p>
            <a:r>
              <a:rPr lang="fr-FR" b="1" dirty="0" err="1"/>
              <a:t>Calcul@tice</a:t>
            </a:r>
            <a:r>
              <a:rPr lang="fr-FR" b="1" dirty="0"/>
              <a:t> – Concours 2019 </a:t>
            </a:r>
          </a:p>
          <a:p>
            <a:pPr marL="137160" indent="0">
              <a:buNone/>
            </a:pPr>
            <a:r>
              <a:rPr lang="fr-FR" sz="2600" dirty="0"/>
              <a:t>Inscription du 07 janvier au 08 février 2019  Rallye CM1 du 25 mars au 6 avril 2019 </a:t>
            </a:r>
          </a:p>
          <a:p>
            <a:pPr marL="137160" indent="0">
              <a:buNone/>
            </a:pPr>
            <a:r>
              <a:rPr lang="fr-FR" sz="2600" dirty="0"/>
              <a:t>Rallye CM2 ou CM2/6</a:t>
            </a:r>
            <a:r>
              <a:rPr lang="fr-FR" sz="2600" baseline="30000" dirty="0"/>
              <a:t>ème</a:t>
            </a:r>
            <a:r>
              <a:rPr lang="fr-FR" sz="2600" dirty="0"/>
              <a:t> du 11 au 23 mars 2019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106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Recensement des procédures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64496"/>
          </a:xfrm>
        </p:spPr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endParaRPr lang="fr-FR" dirty="0"/>
          </a:p>
          <a:p>
            <a:r>
              <a:rPr lang="fr-FR" dirty="0"/>
              <a:t>A- Je l'ai posée dans ma tête.</a:t>
            </a:r>
          </a:p>
          <a:p>
            <a:endParaRPr lang="fr-FR" dirty="0"/>
          </a:p>
          <a:p>
            <a:r>
              <a:rPr lang="fr-FR" dirty="0"/>
              <a:t>B- J'ai fait 32 x 20 + 32 x 5 = 640 + 160 = 800</a:t>
            </a:r>
          </a:p>
          <a:p>
            <a:pPr marL="137160" indent="0">
              <a:buNone/>
            </a:pPr>
            <a:r>
              <a:rPr lang="fr-FR" dirty="0"/>
              <a:t>     ou J'ai fait 25 x30 + 25 x 2 = 750 + 50 = 800</a:t>
            </a:r>
          </a:p>
          <a:p>
            <a:pPr marL="137160" indent="0">
              <a:buNone/>
            </a:pPr>
            <a:endParaRPr lang="fr-FR" dirty="0"/>
          </a:p>
          <a:p>
            <a:r>
              <a:rPr lang="fr-FR" dirty="0"/>
              <a:t>C- J'ai fait (30 + 2) x ( 20 + 5) = </a:t>
            </a:r>
          </a:p>
          <a:p>
            <a:pPr marL="137160" indent="0">
              <a:buNone/>
            </a:pPr>
            <a:r>
              <a:rPr lang="fr-FR" dirty="0"/>
              <a:t>                       (30 x 20) + (30 x 5) + (2x20) + (2x5)= </a:t>
            </a:r>
          </a:p>
          <a:p>
            <a:pPr marL="137160" indent="0">
              <a:buNone/>
            </a:pPr>
            <a:r>
              <a:rPr lang="fr-FR" dirty="0"/>
              <a:t>                        600 + 150 + 40 + 10 = 800</a:t>
            </a:r>
          </a:p>
          <a:p>
            <a:pPr marL="137160" indent="0">
              <a:buNone/>
            </a:pPr>
            <a:endParaRPr lang="fr-FR" dirty="0"/>
          </a:p>
          <a:p>
            <a:r>
              <a:rPr lang="fr-FR" dirty="0"/>
              <a:t>D- J’ai fait autrement.</a:t>
            </a:r>
            <a:br>
              <a:rPr lang="fr-FR" dirty="0"/>
            </a:br>
            <a:endParaRPr lang="fr-FR" dirty="0"/>
          </a:p>
          <a:p>
            <a:endParaRPr lang="fr-FR" dirty="0">
              <a:effectLst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948264" y="810056"/>
            <a:ext cx="8229600" cy="107525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  <a:p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323528" y="1152128"/>
            <a:ext cx="8229600" cy="9807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Font typeface="Wingdings 2"/>
              <a:buNone/>
            </a:pPr>
            <a:r>
              <a:rPr lang="fr-FR" dirty="0"/>
              <a:t>Grâce au </a:t>
            </a:r>
            <a:r>
              <a:rPr lang="fr-FR" dirty="0" err="1"/>
              <a:t>Qr</a:t>
            </a:r>
            <a:r>
              <a:rPr lang="fr-FR" dirty="0"/>
              <a:t> Code, placez la lettre correspondant à votre procédure en haut.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213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Mise en évidence d’autres procédures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32 x 100 : 4</a:t>
            </a:r>
          </a:p>
          <a:p>
            <a:r>
              <a:rPr lang="fr-FR" dirty="0"/>
              <a:t>32 x 100 x 1/4</a:t>
            </a:r>
          </a:p>
          <a:p>
            <a:r>
              <a:rPr lang="fr-FR" dirty="0"/>
              <a:t>8 x 4 x 25</a:t>
            </a:r>
          </a:p>
          <a:p>
            <a:r>
              <a:rPr lang="fr-FR" dirty="0"/>
              <a:t>…</a:t>
            </a:r>
            <a:br>
              <a:rPr lang="fr-FR" dirty="0"/>
            </a:br>
            <a:endParaRPr lang="fr-FR" dirty="0"/>
          </a:p>
          <a:p>
            <a:r>
              <a:rPr lang="fr-FR" dirty="0"/>
              <a:t>16 x 50 = 8 x 100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873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fr-FR" sz="3200" dirty="0"/>
              <a:t>Toutes les procédures se valent-elles?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319816"/>
              </p:ext>
            </p:extLst>
          </p:nvPr>
        </p:nvGraphicFramePr>
        <p:xfrm>
          <a:off x="470587" y="2060848"/>
          <a:ext cx="8229600" cy="196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0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Faits</a:t>
                      </a:r>
                      <a:r>
                        <a:rPr lang="fr-FR" baseline="0" dirty="0"/>
                        <a:t> numériques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Propriété(s)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Coût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981">
                <a:tc>
                  <a:txBody>
                    <a:bodyPr/>
                    <a:lstStyle/>
                    <a:p>
                      <a:r>
                        <a:rPr lang="fr-FR" sz="1200" dirty="0"/>
                        <a:t>    32    ou</a:t>
                      </a:r>
                      <a:r>
                        <a:rPr lang="fr-FR" sz="1200" baseline="0" dirty="0"/>
                        <a:t>     25</a:t>
                      </a:r>
                      <a:endParaRPr lang="fr-FR" sz="1200" dirty="0"/>
                    </a:p>
                    <a:p>
                      <a:r>
                        <a:rPr lang="fr-FR" sz="1200" u="sng" baseline="0" dirty="0"/>
                        <a:t>x  25</a:t>
                      </a:r>
                      <a:r>
                        <a:rPr lang="fr-FR" sz="1200" u="none" baseline="0" dirty="0"/>
                        <a:t>          </a:t>
                      </a:r>
                      <a:r>
                        <a:rPr lang="fr-FR" sz="1200" u="sng" baseline="0" dirty="0"/>
                        <a:t>x 32</a:t>
                      </a:r>
                      <a:endParaRPr lang="fr-FR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ym typeface="Symbol"/>
                        </a:rPr>
                        <a:t> </a:t>
                      </a:r>
                      <a:r>
                        <a:rPr lang="fr-FR" sz="1200" dirty="0"/>
                        <a:t>Tables</a:t>
                      </a:r>
                      <a:r>
                        <a:rPr lang="fr-FR" sz="1200" baseline="0" dirty="0"/>
                        <a:t> de 2, 3,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Commutativité</a:t>
                      </a:r>
                      <a:r>
                        <a:rPr lang="fr-FR" sz="1200" baseline="0" dirty="0"/>
                        <a:t> </a:t>
                      </a:r>
                    </a:p>
                    <a:p>
                      <a:r>
                        <a:rPr lang="fr-FR" sz="1200" baseline="0" dirty="0"/>
                        <a:t>a x b = b x 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aseline="0" dirty="0">
                          <a:sym typeface="Symbol"/>
                        </a:rPr>
                        <a:t> </a:t>
                      </a:r>
                      <a:r>
                        <a:rPr lang="fr-FR" sz="1100" baseline="0" dirty="0"/>
                        <a:t>Niveau de connaissance de faits numériques faible (niveau CE1) </a:t>
                      </a:r>
                    </a:p>
                    <a:p>
                      <a:r>
                        <a:rPr lang="fr-FR" sz="1100" baseline="0" dirty="0">
                          <a:sym typeface="Symbol"/>
                        </a:rPr>
                        <a:t> </a:t>
                      </a:r>
                      <a:r>
                        <a:rPr lang="fr-FR" sz="1100" baseline="0" dirty="0"/>
                        <a:t>Niveau de procédure faible également (algorithme)</a:t>
                      </a:r>
                    </a:p>
                    <a:p>
                      <a:r>
                        <a:rPr lang="fr-FR" sz="1100" baseline="0" dirty="0">
                          <a:sym typeface="Symbol"/>
                        </a:rPr>
                        <a:t> </a:t>
                      </a:r>
                      <a:r>
                        <a:rPr lang="fr-FR" sz="1100" baseline="0" dirty="0"/>
                        <a:t>Coût en calcul fort (algorithme)</a:t>
                      </a:r>
                    </a:p>
                    <a:p>
                      <a:r>
                        <a:rPr lang="fr-FR" sz="1100" baseline="0" dirty="0">
                          <a:sym typeface="Symbol"/>
                        </a:rPr>
                        <a:t> </a:t>
                      </a:r>
                      <a:r>
                        <a:rPr lang="fr-FR" sz="1100" baseline="0" dirty="0"/>
                        <a:t>Peu de chance d’aboutir</a:t>
                      </a:r>
                      <a:endParaRPr lang="fr-F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962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fr-FR" sz="3200" dirty="0"/>
              <a:t>Toutes les procédures se valent-elles?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304803"/>
              </p:ext>
            </p:extLst>
          </p:nvPr>
        </p:nvGraphicFramePr>
        <p:xfrm>
          <a:off x="457200" y="1168067"/>
          <a:ext cx="82296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0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Faits</a:t>
                      </a:r>
                      <a:r>
                        <a:rPr lang="fr-FR" baseline="0" dirty="0"/>
                        <a:t> numériques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Propriété(s)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Coût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9715">
                <a:tc>
                  <a:txBody>
                    <a:bodyPr/>
                    <a:lstStyle/>
                    <a:p>
                      <a:r>
                        <a:rPr lang="fr-FR" sz="1200" dirty="0"/>
                        <a:t>32 x 20 + 32 x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Symbol"/>
                        <a:buNone/>
                      </a:pPr>
                      <a:r>
                        <a:rPr lang="fr-FR" sz="1200" dirty="0">
                          <a:sym typeface="Symbol"/>
                        </a:rPr>
                        <a:t> </a:t>
                      </a:r>
                      <a:r>
                        <a:rPr lang="fr-FR" sz="1200" baseline="0" dirty="0"/>
                        <a:t>25 = 20 + 5</a:t>
                      </a:r>
                    </a:p>
                    <a:p>
                      <a:pPr marL="0" indent="0">
                        <a:buFont typeface="Symbol"/>
                        <a:buNone/>
                      </a:pPr>
                      <a:r>
                        <a:rPr lang="fr-FR" sz="1200" dirty="0">
                          <a:sym typeface="Symbol"/>
                        </a:rPr>
                        <a:t> </a:t>
                      </a:r>
                      <a:r>
                        <a:rPr lang="fr-FR" sz="1200" baseline="0" dirty="0"/>
                        <a:t>20 = 2 x 10</a:t>
                      </a:r>
                    </a:p>
                    <a:p>
                      <a:pPr marL="0" indent="0">
                        <a:buFont typeface="Symbol"/>
                        <a:buNone/>
                      </a:pPr>
                      <a:r>
                        <a:rPr lang="fr-FR" sz="1200" dirty="0">
                          <a:sym typeface="Symbol"/>
                        </a:rPr>
                        <a:t> </a:t>
                      </a:r>
                      <a:r>
                        <a:rPr lang="fr-FR" sz="1200" baseline="0" dirty="0"/>
                        <a:t>Double de 32 (doubles de 3 et 2)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fr-FR" sz="1200" dirty="0">
                          <a:sym typeface="Symbol"/>
                        </a:rPr>
                        <a:t> </a:t>
                      </a:r>
                      <a:r>
                        <a:rPr lang="fr-FR" sz="1200" baseline="0" dirty="0"/>
                        <a:t>x 10 (le chiffre des U </a:t>
                      </a:r>
                      <a:r>
                        <a:rPr lang="fr-FR" sz="1200" baseline="0" dirty="0">
                          <a:sym typeface="Symbol"/>
                        </a:rPr>
                        <a:t></a:t>
                      </a:r>
                      <a:r>
                        <a:rPr lang="fr-FR" sz="1200" baseline="0" dirty="0"/>
                        <a:t> le chiffre des D)</a:t>
                      </a:r>
                      <a:endParaRPr lang="fr-FR" sz="1200" dirty="0"/>
                    </a:p>
                    <a:p>
                      <a:pPr marL="0" indent="0">
                        <a:buFont typeface="Symbol"/>
                        <a:buNone/>
                      </a:pPr>
                      <a:r>
                        <a:rPr lang="fr-FR" sz="1200" dirty="0">
                          <a:sym typeface="Symbol"/>
                        </a:rPr>
                        <a:t> </a:t>
                      </a:r>
                      <a:r>
                        <a:rPr lang="fr-FR" sz="1200" baseline="0" dirty="0"/>
                        <a:t>x 5 c’est la moitié de x 10</a:t>
                      </a:r>
                    </a:p>
                    <a:p>
                      <a:pPr marL="0" indent="0">
                        <a:buFont typeface="Symbol"/>
                        <a:buNone/>
                      </a:pPr>
                      <a:endParaRPr lang="fr-F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Distributivité</a:t>
                      </a:r>
                    </a:p>
                    <a:p>
                      <a:r>
                        <a:rPr lang="fr-FR" sz="1200" dirty="0"/>
                        <a:t>a x (</a:t>
                      </a:r>
                      <a:r>
                        <a:rPr lang="fr-FR" sz="1200" dirty="0" err="1"/>
                        <a:t>b+c</a:t>
                      </a:r>
                      <a:r>
                        <a:rPr lang="fr-FR" sz="1200" dirty="0"/>
                        <a:t>)</a:t>
                      </a:r>
                    </a:p>
                    <a:p>
                      <a:r>
                        <a:rPr lang="fr-FR" sz="1200" dirty="0"/>
                        <a:t>ab + </a:t>
                      </a:r>
                      <a:r>
                        <a:rPr lang="fr-FR" sz="1200" dirty="0" err="1"/>
                        <a:t>ac</a:t>
                      </a:r>
                      <a:endParaRPr lang="fr-FR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Symbol"/>
                        <a:buChar char="·"/>
                      </a:pPr>
                      <a:r>
                        <a:rPr lang="fr-FR" sz="1200" dirty="0">
                          <a:sym typeface="Symbol"/>
                        </a:rPr>
                        <a:t>Niveau de connaissance de faits numériques moyen</a:t>
                      </a:r>
                    </a:p>
                    <a:p>
                      <a:pPr marL="171450" indent="-171450">
                        <a:buFont typeface="Symbol"/>
                        <a:buChar char="·"/>
                      </a:pPr>
                      <a:r>
                        <a:rPr lang="fr-FR" sz="1200" dirty="0">
                          <a:sym typeface="Symbol"/>
                        </a:rPr>
                        <a:t>Niveau de p</a:t>
                      </a:r>
                      <a:r>
                        <a:rPr lang="fr-FR" sz="1200" dirty="0"/>
                        <a:t>rocédure</a:t>
                      </a:r>
                      <a:r>
                        <a:rPr lang="fr-FR" sz="1200" baseline="0" dirty="0"/>
                        <a:t> moyen « canonique »</a:t>
                      </a:r>
                    </a:p>
                    <a:p>
                      <a:pPr marL="171450" indent="-171450">
                        <a:buFont typeface="Symbol"/>
                        <a:buChar char="·"/>
                      </a:pPr>
                      <a:r>
                        <a:rPr lang="fr-FR" sz="1200" baseline="0" dirty="0"/>
                        <a:t>Coût en calculs moyen</a:t>
                      </a:r>
                    </a:p>
                    <a:p>
                      <a:pPr marL="171450" indent="-171450">
                        <a:buFont typeface="Symbol"/>
                        <a:buChar char="·"/>
                      </a:pPr>
                      <a:r>
                        <a:rPr lang="fr-FR" sz="1200" baseline="0" dirty="0"/>
                        <a:t>Efficacité assez bonne (bonne si possibilité d’écrire les résultats intermédiaires) / Rapidité moyenne</a:t>
                      </a:r>
                    </a:p>
                    <a:p>
                      <a:endParaRPr lang="fr-FR" sz="1200" dirty="0"/>
                    </a:p>
                    <a:p>
                      <a:r>
                        <a:rPr lang="fr-FR" sz="1200" u="sng" dirty="0"/>
                        <a:t>Rem</a:t>
                      </a:r>
                      <a:r>
                        <a:rPr lang="fr-FR" sz="1200" dirty="0"/>
                        <a:t>: 32 x 5 c’est le quart de 32</a:t>
                      </a:r>
                      <a:r>
                        <a:rPr lang="fr-FR" sz="1200" baseline="0" dirty="0"/>
                        <a:t> x 20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1987">
                <a:tc>
                  <a:txBody>
                    <a:bodyPr/>
                    <a:lstStyle/>
                    <a:p>
                      <a:r>
                        <a:rPr lang="fr-FR" sz="1200" dirty="0"/>
                        <a:t>25 x 30 +</a:t>
                      </a:r>
                      <a:r>
                        <a:rPr lang="fr-FR" sz="1200" baseline="0" dirty="0"/>
                        <a:t> 25 x 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Symbol"/>
                        <a:buNone/>
                      </a:pPr>
                      <a:r>
                        <a:rPr lang="fr-FR" sz="1200" dirty="0">
                          <a:sym typeface="Symbol"/>
                        </a:rPr>
                        <a:t> </a:t>
                      </a:r>
                      <a:r>
                        <a:rPr lang="fr-FR" sz="1200" baseline="0" dirty="0"/>
                        <a:t>32 = 30 + 2</a:t>
                      </a:r>
                    </a:p>
                    <a:p>
                      <a:pPr marL="0" indent="0">
                        <a:buFont typeface="Symbol"/>
                        <a:buNone/>
                      </a:pPr>
                      <a:r>
                        <a:rPr lang="fr-FR" sz="1200" dirty="0">
                          <a:sym typeface="Symbol"/>
                        </a:rPr>
                        <a:t> </a:t>
                      </a:r>
                      <a:r>
                        <a:rPr lang="fr-FR" sz="1200" baseline="0" dirty="0"/>
                        <a:t>Double de 25</a:t>
                      </a:r>
                    </a:p>
                    <a:p>
                      <a:pPr marL="0" indent="0">
                        <a:buFont typeface="Symbol"/>
                        <a:buNone/>
                      </a:pPr>
                      <a:r>
                        <a:rPr lang="fr-FR" sz="1200" dirty="0">
                          <a:sym typeface="Symbol"/>
                        </a:rPr>
                        <a:t> </a:t>
                      </a:r>
                      <a:r>
                        <a:rPr lang="fr-FR" sz="1200" baseline="0" dirty="0"/>
                        <a:t>30 = 3 x 10 (30 c’est 3 D)</a:t>
                      </a:r>
                    </a:p>
                    <a:p>
                      <a:pPr marL="0" indent="0">
                        <a:buFont typeface="Symbol"/>
                        <a:buNone/>
                      </a:pPr>
                      <a:r>
                        <a:rPr lang="fr-FR" sz="1200" dirty="0">
                          <a:sym typeface="Symbol"/>
                        </a:rPr>
                        <a:t></a:t>
                      </a:r>
                      <a:r>
                        <a:rPr lang="fr-FR" sz="1200" baseline="0" dirty="0"/>
                        <a:t>Triple de 25</a:t>
                      </a:r>
                    </a:p>
                    <a:p>
                      <a:pPr marL="0" indent="0">
                        <a:buFont typeface="Symbol"/>
                        <a:buNone/>
                      </a:pPr>
                      <a:r>
                        <a:rPr lang="fr-FR" sz="1200" dirty="0">
                          <a:sym typeface="Symbol"/>
                        </a:rPr>
                        <a:t> </a:t>
                      </a:r>
                      <a:r>
                        <a:rPr lang="fr-FR" sz="1200" baseline="0" dirty="0"/>
                        <a:t>x 10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Distributivité</a:t>
                      </a:r>
                    </a:p>
                    <a:p>
                      <a:r>
                        <a:rPr lang="fr-FR" sz="1200" dirty="0"/>
                        <a:t>a x (</a:t>
                      </a:r>
                      <a:r>
                        <a:rPr lang="fr-FR" sz="1200" dirty="0" err="1"/>
                        <a:t>b+c</a:t>
                      </a:r>
                      <a:r>
                        <a:rPr lang="fr-FR" sz="1200" dirty="0"/>
                        <a:t>)</a:t>
                      </a:r>
                    </a:p>
                    <a:p>
                      <a:r>
                        <a:rPr lang="fr-FR" sz="1200" dirty="0"/>
                        <a:t>ab + </a:t>
                      </a:r>
                      <a:r>
                        <a:rPr lang="fr-FR" sz="1200" dirty="0" err="1"/>
                        <a:t>ac</a:t>
                      </a:r>
                      <a:endParaRPr lang="fr-FR" sz="1200" dirty="0"/>
                    </a:p>
                    <a:p>
                      <a:endParaRPr lang="fr-FR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537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fr-FR" sz="3200" dirty="0"/>
              <a:t>Toutes les procédures se valent-elles?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475254"/>
              </p:ext>
            </p:extLst>
          </p:nvPr>
        </p:nvGraphicFramePr>
        <p:xfrm>
          <a:off x="457200" y="1168067"/>
          <a:ext cx="8229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0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Faits</a:t>
                      </a:r>
                      <a:r>
                        <a:rPr lang="fr-FR" baseline="0" dirty="0"/>
                        <a:t> numériques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Propriété(s)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Coût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763">
                <a:tc>
                  <a:txBody>
                    <a:bodyPr/>
                    <a:lstStyle/>
                    <a:p>
                      <a:r>
                        <a:rPr lang="fr-FR" sz="1200" dirty="0"/>
                        <a:t>32 x 100 : 4</a:t>
                      </a:r>
                    </a:p>
                    <a:p>
                      <a:r>
                        <a:rPr lang="fr-FR" sz="1200" dirty="0"/>
                        <a:t>32 x 100 x 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Symbol"/>
                        <a:buNone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 </a:t>
                      </a:r>
                      <a:r>
                        <a:rPr lang="fr-FR" sz="1200" dirty="0"/>
                        <a:t>25 = quart de 100</a:t>
                      </a:r>
                    </a:p>
                    <a:p>
                      <a:pPr marL="0" indent="0">
                        <a:buFont typeface="Symbol"/>
                        <a:buNone/>
                      </a:pPr>
                      <a:r>
                        <a:rPr lang="fr-FR" sz="1200" dirty="0">
                          <a:sym typeface="Symbol"/>
                        </a:rPr>
                        <a:t> </a:t>
                      </a:r>
                      <a:r>
                        <a:rPr lang="fr-FR" sz="1200" baseline="0" dirty="0"/>
                        <a:t>x 100 (le chiffre des U </a:t>
                      </a:r>
                      <a:r>
                        <a:rPr lang="fr-FR" sz="1200" baseline="0" dirty="0">
                          <a:sym typeface="Symbol"/>
                        </a:rPr>
                        <a:t></a:t>
                      </a:r>
                      <a:r>
                        <a:rPr lang="fr-FR" sz="1200" baseline="0" dirty="0"/>
                        <a:t> le chiffre des C</a:t>
                      </a:r>
                    </a:p>
                    <a:p>
                      <a:pPr marL="0" indent="0">
                        <a:buFont typeface="Symbol"/>
                        <a:buNone/>
                      </a:pPr>
                      <a:r>
                        <a:rPr lang="fr-FR" sz="1200" dirty="0">
                          <a:sym typeface="Symbol"/>
                        </a:rPr>
                        <a:t> </a:t>
                      </a:r>
                      <a:r>
                        <a:rPr lang="fr-FR" sz="1200" baseline="0" dirty="0"/>
                        <a:t>Le quart c’est la moitié de la moitié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u="none" dirty="0"/>
                        <a:t>Associativité</a:t>
                      </a:r>
                    </a:p>
                    <a:p>
                      <a:r>
                        <a:rPr lang="fr-FR" sz="1200" u="none" dirty="0"/>
                        <a:t>a</a:t>
                      </a:r>
                      <a:r>
                        <a:rPr lang="fr-FR" sz="1200" u="none" baseline="0" dirty="0"/>
                        <a:t> x ( b : c) =</a:t>
                      </a:r>
                    </a:p>
                    <a:p>
                      <a:r>
                        <a:rPr lang="fr-FR" sz="1200" u="none" baseline="0" dirty="0"/>
                        <a:t>(a x b ) : c</a:t>
                      </a:r>
                      <a:endParaRPr lang="fr-FR" sz="1200" u="none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Symbol"/>
                        <a:buChar char="·"/>
                      </a:pPr>
                      <a:r>
                        <a:rPr lang="fr-FR" sz="1200" dirty="0">
                          <a:sym typeface="Symbol"/>
                        </a:rPr>
                        <a:t>Niveau de connaissance de faits numériques bon</a:t>
                      </a:r>
                      <a:r>
                        <a:rPr lang="fr-FR" sz="1200" baseline="0" dirty="0">
                          <a:sym typeface="Symbol"/>
                        </a:rPr>
                        <a:t> (+ élevé que précédemment)</a:t>
                      </a:r>
                      <a:endParaRPr lang="fr-FR" sz="1200" dirty="0">
                        <a:sym typeface="Symbol"/>
                      </a:endParaRPr>
                    </a:p>
                    <a:p>
                      <a:pPr marL="171450" indent="-171450">
                        <a:buFont typeface="Symbol"/>
                        <a:buChar char="·"/>
                      </a:pPr>
                      <a:r>
                        <a:rPr lang="fr-FR" sz="1200" dirty="0">
                          <a:sym typeface="Symbol"/>
                        </a:rPr>
                        <a:t>Niveau de p</a:t>
                      </a:r>
                      <a:r>
                        <a:rPr lang="fr-FR" sz="1200" dirty="0"/>
                        <a:t>rocédure</a:t>
                      </a:r>
                      <a:r>
                        <a:rPr lang="fr-FR" sz="1200" baseline="0" dirty="0"/>
                        <a:t> bon</a:t>
                      </a:r>
                    </a:p>
                    <a:p>
                      <a:pPr marL="171450" indent="-171450">
                        <a:buFont typeface="Symbol"/>
                        <a:buChar char="·"/>
                      </a:pPr>
                      <a:r>
                        <a:rPr lang="fr-FR" sz="1200" baseline="0" dirty="0"/>
                        <a:t>Coût en calculs de + en + faible (économie ++)</a:t>
                      </a:r>
                    </a:p>
                    <a:p>
                      <a:pPr marL="171450" indent="-171450">
                        <a:buFont typeface="Symbol"/>
                        <a:buChar char="·"/>
                      </a:pPr>
                      <a:r>
                        <a:rPr lang="fr-FR" sz="1200" baseline="0" dirty="0"/>
                        <a:t>Efficacité bonne / Rapidité bonne (voire excellente pour la dernière procédure très peu utilisée</a:t>
                      </a:r>
                    </a:p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763">
                <a:tc>
                  <a:txBody>
                    <a:bodyPr/>
                    <a:lstStyle/>
                    <a:p>
                      <a:r>
                        <a:rPr lang="fr-FR" sz="1200" dirty="0"/>
                        <a:t>32 : 4 x 25</a:t>
                      </a:r>
                      <a:r>
                        <a:rPr lang="fr-FR" sz="1200" baseline="0" dirty="0"/>
                        <a:t> x 4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Symbol"/>
                        <a:buNone/>
                      </a:pPr>
                      <a:r>
                        <a:rPr lang="fr-FR" sz="1200" dirty="0">
                          <a:sym typeface="Symbol"/>
                        </a:rPr>
                        <a:t> </a:t>
                      </a:r>
                      <a:r>
                        <a:rPr lang="fr-FR" sz="1200" dirty="0"/>
                        <a:t>8 = quart de 32</a:t>
                      </a:r>
                      <a:endParaRPr lang="fr-FR" sz="1200" baseline="0" dirty="0"/>
                    </a:p>
                    <a:p>
                      <a:pPr marL="0" indent="0">
                        <a:buFont typeface="Symbol"/>
                        <a:buNone/>
                      </a:pPr>
                      <a:r>
                        <a:rPr lang="fr-FR" sz="1200" dirty="0">
                          <a:sym typeface="Symbol"/>
                        </a:rPr>
                        <a:t> </a:t>
                      </a:r>
                      <a:r>
                        <a:rPr lang="fr-FR" sz="1200" baseline="0" dirty="0"/>
                        <a:t>25 x 4 = 100</a:t>
                      </a:r>
                      <a:endParaRPr lang="fr-FR" sz="1200" dirty="0"/>
                    </a:p>
                    <a:p>
                      <a:pPr marL="0" indent="0">
                        <a:buFont typeface="Symbol"/>
                        <a:buNone/>
                      </a:pPr>
                      <a:r>
                        <a:rPr lang="fr-FR" sz="1200" dirty="0">
                          <a:sym typeface="Symbol"/>
                        </a:rPr>
                        <a:t> </a:t>
                      </a:r>
                      <a:r>
                        <a:rPr lang="fr-FR" sz="1200" baseline="0" dirty="0"/>
                        <a:t>x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« Neutralisation » application</a:t>
                      </a:r>
                      <a:r>
                        <a:rPr lang="fr-FR" sz="1200" baseline="0" dirty="0"/>
                        <a:t> d’un rapport</a:t>
                      </a:r>
                      <a:endParaRPr lang="fr-FR" sz="1200" dirty="0"/>
                    </a:p>
                    <a:p>
                      <a:r>
                        <a:rPr lang="fr-FR" sz="1200" dirty="0"/>
                        <a:t>A</a:t>
                      </a:r>
                      <a:r>
                        <a:rPr lang="fr-FR" sz="1200" baseline="0" dirty="0"/>
                        <a:t> x b = (a : c) x (b x c)</a:t>
                      </a:r>
                      <a:endParaRPr lang="fr-FR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755">
                <a:tc>
                  <a:txBody>
                    <a:bodyPr/>
                    <a:lstStyle/>
                    <a:p>
                      <a:r>
                        <a:rPr lang="fr-FR" sz="1200" dirty="0"/>
                        <a:t>8 x</a:t>
                      </a:r>
                      <a:r>
                        <a:rPr lang="fr-FR" sz="1200" baseline="0" dirty="0"/>
                        <a:t> 4 x 25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ym typeface="Symbol"/>
                        </a:rPr>
                        <a:t> </a:t>
                      </a:r>
                      <a:r>
                        <a:rPr lang="fr-FR" sz="1200" dirty="0"/>
                        <a:t>32 = 8 x</a:t>
                      </a:r>
                      <a:r>
                        <a:rPr lang="fr-FR" sz="1200" baseline="0" dirty="0"/>
                        <a:t> 4</a:t>
                      </a:r>
                    </a:p>
                    <a:p>
                      <a:r>
                        <a:rPr lang="fr-FR" sz="1200" dirty="0">
                          <a:sym typeface="Symbol"/>
                        </a:rPr>
                        <a:t> </a:t>
                      </a:r>
                      <a:r>
                        <a:rPr lang="fr-FR" sz="1200" baseline="0" dirty="0"/>
                        <a:t>4 x 25 = 100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ym typeface="Symbol"/>
                        </a:rPr>
                        <a:t> </a:t>
                      </a:r>
                      <a:r>
                        <a:rPr lang="fr-FR" sz="1200" baseline="0" dirty="0"/>
                        <a:t>x 100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aseline="0" dirty="0"/>
                        <a:t>Associativité</a:t>
                      </a:r>
                    </a:p>
                    <a:p>
                      <a:r>
                        <a:rPr lang="fr-FR" sz="1200" baseline="0" dirty="0"/>
                        <a:t>a </a:t>
                      </a:r>
                      <a:r>
                        <a:rPr lang="fr-FR" sz="1200" dirty="0"/>
                        <a:t>x b x c = (a x b)</a:t>
                      </a:r>
                      <a:r>
                        <a:rPr lang="fr-FR" sz="1200" baseline="0" dirty="0"/>
                        <a:t> x c</a:t>
                      </a:r>
                      <a:endParaRPr lang="fr-FR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253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Faits numériques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Cycle 2 </a:t>
            </a:r>
            <a:r>
              <a:rPr lang="fr-FR" i="1" dirty="0"/>
              <a:t>(cf. Repères de progressivité)</a:t>
            </a:r>
          </a:p>
          <a:p>
            <a:pPr>
              <a:buFontTx/>
              <a:buChar char="-"/>
            </a:pPr>
            <a:r>
              <a:rPr lang="fr-FR" sz="1600" dirty="0"/>
              <a:t>Itération +1, +10, + 100</a:t>
            </a:r>
          </a:p>
          <a:p>
            <a:pPr>
              <a:buFontTx/>
              <a:buChar char="-"/>
            </a:pPr>
            <a:r>
              <a:rPr lang="fr-FR" sz="1600" dirty="0"/>
              <a:t>Tables d’addition et de multiplication</a:t>
            </a:r>
          </a:p>
          <a:p>
            <a:pPr>
              <a:buFontTx/>
              <a:buChar char="-"/>
            </a:pPr>
            <a:r>
              <a:rPr lang="fr-FR" sz="1600" dirty="0"/>
              <a:t>Décompositions additives et multiplicatives de 10 et de 100</a:t>
            </a:r>
          </a:p>
          <a:p>
            <a:pPr>
              <a:buFontTx/>
              <a:buChar char="-"/>
            </a:pPr>
            <a:r>
              <a:rPr lang="fr-FR" sz="1600" dirty="0"/>
              <a:t>Relation entre les unités de numération (unités simples, D, C, M)</a:t>
            </a:r>
          </a:p>
          <a:p>
            <a:pPr>
              <a:buFontTx/>
              <a:buChar char="-"/>
            </a:pPr>
            <a:r>
              <a:rPr lang="fr-FR" sz="1600" dirty="0"/>
              <a:t>Compléments à la D supérieure, à la C supérieure</a:t>
            </a:r>
          </a:p>
          <a:p>
            <a:pPr>
              <a:buFontTx/>
              <a:buChar char="-"/>
            </a:pPr>
            <a:r>
              <a:rPr lang="fr-FR" sz="1600" dirty="0"/>
              <a:t>Multiplication par une puissance de 10</a:t>
            </a:r>
          </a:p>
          <a:p>
            <a:pPr>
              <a:buFontTx/>
              <a:buChar char="-"/>
            </a:pPr>
            <a:r>
              <a:rPr lang="fr-FR" sz="1600" dirty="0"/>
              <a:t>Doubles et moitiés de nombres d’usage courant…</a:t>
            </a:r>
          </a:p>
          <a:p>
            <a:pPr marL="137160" indent="0">
              <a:buNone/>
            </a:pPr>
            <a:endParaRPr lang="fr-FR" sz="1600" dirty="0"/>
          </a:p>
          <a:p>
            <a:r>
              <a:rPr lang="fr-FR" dirty="0"/>
              <a:t>Cycle 3</a:t>
            </a:r>
          </a:p>
          <a:p>
            <a:pPr>
              <a:buFontTx/>
              <a:buChar char="-"/>
            </a:pPr>
            <a:r>
              <a:rPr lang="fr-FR" sz="1700" dirty="0"/>
              <a:t>…</a:t>
            </a:r>
          </a:p>
          <a:p>
            <a:pPr>
              <a:buFontTx/>
              <a:buChar char="-"/>
            </a:pPr>
            <a:r>
              <a:rPr lang="fr-FR" sz="1700" dirty="0"/>
              <a:t>R</a:t>
            </a:r>
            <a:r>
              <a:rPr lang="fr-FR" sz="1600" dirty="0"/>
              <a:t>elation entre les unités (nombre décimal)</a:t>
            </a:r>
          </a:p>
          <a:p>
            <a:pPr>
              <a:buFontTx/>
              <a:buChar char="-"/>
            </a:pPr>
            <a:r>
              <a:rPr lang="fr-FR" sz="1600" dirty="0"/>
              <a:t>Équivalence de fractions</a:t>
            </a:r>
          </a:p>
          <a:p>
            <a:pPr>
              <a:buFontTx/>
              <a:buChar char="-"/>
            </a:pPr>
            <a:r>
              <a:rPr lang="fr-FR" sz="1600" dirty="0"/>
              <a:t>Compléments à l’U, la D et la C supérieure (nombre décimal)</a:t>
            </a:r>
          </a:p>
          <a:p>
            <a:pPr>
              <a:buFontTx/>
              <a:buChar char="-"/>
            </a:pPr>
            <a:r>
              <a:rPr lang="fr-FR" sz="1600" dirty="0"/>
              <a:t>Multiplication et division par une puissance de 10 d’un nombre décimal</a:t>
            </a:r>
          </a:p>
          <a:p>
            <a:pPr>
              <a:buFontTx/>
              <a:buChar char="-"/>
            </a:pPr>
            <a:r>
              <a:rPr lang="fr-FR" sz="1600" dirty="0"/>
              <a:t>Multiplication par 5, 25, 50, 100, 0,1 (:10), 0,5 (1/2, un demi donc moitié)</a:t>
            </a:r>
          </a:p>
          <a:p>
            <a:pPr>
              <a:buFontTx/>
              <a:buChar char="-"/>
            </a:pPr>
            <a:r>
              <a:rPr lang="fr-FR" sz="1600" dirty="0"/>
              <a:t>Multiples de 2, 3, 4, 5, 9 … 60 (conversions durées)…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636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Propriétés des opérations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Commutativité (Addition et Multiplication)</a:t>
            </a:r>
          </a:p>
          <a:p>
            <a:pPr marL="137160" indent="0">
              <a:buNone/>
            </a:pPr>
            <a:r>
              <a:rPr lang="fr-FR" dirty="0"/>
              <a:t>	5 + 27 = 27 + 5 		6 × 4 = 4 × 6</a:t>
            </a:r>
          </a:p>
          <a:p>
            <a:r>
              <a:rPr lang="fr-FR" dirty="0"/>
              <a:t>Associativité (Addition, multiplication et division)</a:t>
            </a:r>
          </a:p>
          <a:p>
            <a:pPr marL="137160" indent="0">
              <a:buNone/>
            </a:pPr>
            <a:r>
              <a:rPr lang="fr-FR" dirty="0"/>
              <a:t>	(37 × 4) × 25 = 37 × (4 × 25)</a:t>
            </a:r>
          </a:p>
          <a:p>
            <a:r>
              <a:rPr lang="fr-FR" dirty="0"/>
              <a:t>Distributivité (Multiplication sur addition et sur soustraction)</a:t>
            </a:r>
          </a:p>
          <a:p>
            <a:pPr marL="137160" lvl="1" indent="0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fr-FR" dirty="0"/>
              <a:t>	12 × 47 = (10 + 2) × 47 = 10 × 47 + 2 × 47	</a:t>
            </a:r>
          </a:p>
        </p:txBody>
      </p:sp>
    </p:spTree>
    <p:extLst>
      <p:ext uri="{BB962C8B-B14F-4D97-AF65-F5344CB8AC3E}">
        <p14:creationId xmlns:p14="http://schemas.microsoft.com/office/powerpoint/2010/main" val="270473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1898</TotalTime>
  <Words>2379</Words>
  <Application>Microsoft Office PowerPoint</Application>
  <PresentationFormat>Affichage à l'écran (4:3)</PresentationFormat>
  <Paragraphs>355</Paragraphs>
  <Slides>26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6" baseType="lpstr">
      <vt:lpstr>Arial</vt:lpstr>
      <vt:lpstr>Calibri</vt:lpstr>
      <vt:lpstr>HiraMinProN-W3</vt:lpstr>
      <vt:lpstr>Symbol</vt:lpstr>
      <vt:lpstr>Times</vt:lpstr>
      <vt:lpstr>Times New Roman</vt:lpstr>
      <vt:lpstr>Wingdings</vt:lpstr>
      <vt:lpstr>Wingdings 2</vt:lpstr>
      <vt:lpstr>Wingdings 3</vt:lpstr>
      <vt:lpstr>Apex</vt:lpstr>
      <vt:lpstr>Calcul en cycle 3</vt:lpstr>
      <vt:lpstr>Mise en situation</vt:lpstr>
      <vt:lpstr>Recensement des procédures</vt:lpstr>
      <vt:lpstr>Mise en évidence d’autres procédures</vt:lpstr>
      <vt:lpstr>Toutes les procédures se valent-elles?</vt:lpstr>
      <vt:lpstr>Toutes les procédures se valent-elles?</vt:lpstr>
      <vt:lpstr>Toutes les procédures se valent-elles?</vt:lpstr>
      <vt:lpstr>Faits numériques</vt:lpstr>
      <vt:lpstr>Propriétés des opérations</vt:lpstr>
      <vt:lpstr>Enjeux de l’enseignement du calcul</vt:lpstr>
      <vt:lpstr>Préconisations</vt:lpstr>
      <vt:lpstr>Une démarche en 4 étapes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Contractualisation - Distanciel</vt:lpstr>
      <vt:lpstr>Pour aller plus loin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 en cycle 3</dc:title>
  <dc:creator>CPC Annemasse 1</dc:creator>
  <cp:lastModifiedBy>DUCHENE Jerome</cp:lastModifiedBy>
  <cp:revision>64</cp:revision>
  <dcterms:created xsi:type="dcterms:W3CDTF">2018-10-24T11:17:32Z</dcterms:created>
  <dcterms:modified xsi:type="dcterms:W3CDTF">2021-06-25T12:16:05Z</dcterms:modified>
</cp:coreProperties>
</file>