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60" r:id="rId5"/>
    <p:sldId id="261" r:id="rId6"/>
    <p:sldId id="262" r:id="rId7"/>
    <p:sldId id="263" r:id="rId8"/>
    <p:sldId id="264" r:id="rId9"/>
    <p:sldId id="269" r:id="rId10"/>
    <p:sldId id="271" r:id="rId11"/>
    <p:sldId id="280" r:id="rId12"/>
  </p:sldIdLst>
  <p:sldSz cx="10080625" cy="7559675"/>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4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400" b="0" i="0" u="none" strike="noStrike" kern="1200" cap="none" spc="0" baseline="0">
              <a:solidFill>
                <a:srgbClr val="000000"/>
              </a:solidFill>
              <a:uFillTx/>
              <a:latin typeface="Arial" pitchFamily="18"/>
              <a:ea typeface="Microsoft YaHei" pitchFamily="2"/>
              <a:cs typeface="Mangal" pitchFamily="2"/>
            </a:endParaRPr>
          </a:p>
        </p:txBody>
      </p:sp>
      <p:sp>
        <p:nvSpPr>
          <p:cNvPr id="3" name="Espace réservé de la date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400" b="0" i="0" u="none" strike="noStrike" kern="1200" cap="none" spc="0" baseline="0">
              <a:solidFill>
                <a:srgbClr val="000000"/>
              </a:solidFill>
              <a:uFillTx/>
              <a:latin typeface="Arial" pitchFamily="18"/>
              <a:ea typeface="Microsoft YaHei" pitchFamily="2"/>
              <a:cs typeface="Mangal" pitchFamily="2"/>
            </a:endParaRPr>
          </a:p>
        </p:txBody>
      </p:sp>
      <p:sp>
        <p:nvSpPr>
          <p:cNvPr id="4" name="Espace réservé du pied de page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400" b="0" i="0" u="none" strike="noStrike" kern="1200" cap="none" spc="0" baseline="0">
              <a:solidFill>
                <a:srgbClr val="000000"/>
              </a:solidFill>
              <a:uFillTx/>
              <a:latin typeface="Arial" pitchFamily="18"/>
              <a:ea typeface="Microsoft YaHei" pitchFamily="2"/>
              <a:cs typeface="Mangal" pitchFamily="2"/>
            </a:endParaRPr>
          </a:p>
        </p:txBody>
      </p:sp>
      <p:sp>
        <p:nvSpPr>
          <p:cNvPr id="5" name="Espace réservé du numéro de diapositive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91A93CA6-9CF5-42A8-8307-6F5EA764E241}" type="slidenum">
              <a:t>‹N°›</a:t>
            </a:fld>
            <a:endParaRPr lang="fr-FR" sz="1400" b="0" i="0" u="none" strike="noStrike" kern="1200" cap="none" spc="0" baseline="0">
              <a:solidFill>
                <a:srgbClr val="000000"/>
              </a:solidFill>
              <a:uFillTx/>
              <a:latin typeface="Arial" pitchFamily="18"/>
              <a:ea typeface="Microsoft YaHei" pitchFamily="2"/>
              <a:cs typeface="Mangal" pitchFamily="2"/>
            </a:endParaRPr>
          </a:p>
        </p:txBody>
      </p:sp>
    </p:spTree>
    <p:extLst>
      <p:ext uri="{BB962C8B-B14F-4D97-AF65-F5344CB8AC3E}">
        <p14:creationId xmlns:p14="http://schemas.microsoft.com/office/powerpoint/2010/main" val="3815676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1107000" y="812517"/>
            <a:ext cx="5345280" cy="4008958"/>
          </a:xfrm>
          <a:prstGeom prst="rect">
            <a:avLst/>
          </a:prstGeom>
          <a:noFill/>
          <a:ln>
            <a:noFill/>
            <a:prstDash val="solid"/>
          </a:ln>
        </p:spPr>
      </p:sp>
      <p:sp>
        <p:nvSpPr>
          <p:cNvPr id="3" name="Espace réservé des notes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fr-FR"/>
          </a:p>
        </p:txBody>
      </p:sp>
      <p:sp>
        <p:nvSpPr>
          <p:cNvPr id="4" name="Espace réservé de l'en-tête 3"/>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fr-FR"/>
          </a:p>
        </p:txBody>
      </p:sp>
      <p:sp>
        <p:nvSpPr>
          <p:cNvPr id="5" name="Espace réservé de la date 4"/>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fr-FR"/>
          </a:p>
        </p:txBody>
      </p:sp>
      <p:sp>
        <p:nvSpPr>
          <p:cNvPr id="6" name="Espace réservé du pied de page 5"/>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fr-FR"/>
          </a:p>
        </p:txBody>
      </p:sp>
      <p:sp>
        <p:nvSpPr>
          <p:cNvPr id="7" name="Espace réservé du numéro de diapositive 6"/>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77C51DE9-F531-498A-8BBF-1C66FF716D64}" type="slidenum">
              <a:t>‹N°›</a:t>
            </a:fld>
            <a:endParaRPr lang="fr-FR"/>
          </a:p>
        </p:txBody>
      </p:sp>
    </p:spTree>
    <p:extLst>
      <p:ext uri="{BB962C8B-B14F-4D97-AF65-F5344CB8AC3E}">
        <p14:creationId xmlns:p14="http://schemas.microsoft.com/office/powerpoint/2010/main" val="3664313868"/>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fr-FR" sz="2000" b="0" i="0" u="none" strike="noStrike" kern="1200" cap="none" spc="0" baseline="0">
        <a:solidFill>
          <a:srgbClr val="000000"/>
        </a:solidFill>
        <a:uFillTx/>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6686078-7DFF-4016-A98F-88BC583361DE}" type="slidenum">
              <a:t>1</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Espace réservé des notes 2"/>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1E3175B-3E58-45B6-9198-30A7A294959B}" type="slidenum">
              <a:t>10</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Espace réservé des notes 2"/>
          <p:cNvSpPr txBox="1">
            <a:spLocks noGrp="1"/>
          </p:cNvSpPr>
          <p:nvPr>
            <p:ph type="body" sz="quarter" idx="1"/>
          </p:nvPr>
        </p:nvSpPr>
        <p:spPr/>
        <p:txBody>
          <a:bodyPr>
            <a:spAutoFit/>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43BC0E9-3F02-40E3-B624-62CF79E4A216}" type="slidenum">
              <a:t>2</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Espace réservé des notes 2"/>
          <p:cNvSpPr txBox="1">
            <a:spLocks noGrp="1"/>
          </p:cNvSpPr>
          <p:nvPr>
            <p:ph type="body" sz="quarter" idx="1"/>
          </p:nvPr>
        </p:nvSpPr>
        <p:spPr/>
        <p:txBody>
          <a:bodyPr>
            <a:spAutoFit/>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3AC3FD2-C3FF-47B8-8A31-47BB20428961}" type="slidenum">
              <a:t>3</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Espace réservé des notes 2"/>
          <p:cNvSpPr txBox="1">
            <a:spLocks noGrp="1"/>
          </p:cNvSpPr>
          <p:nvPr>
            <p:ph type="body" sz="quarter" idx="1"/>
          </p:nvPr>
        </p:nvSpPr>
        <p:spPr/>
        <p:txBody>
          <a:bodyPr>
            <a:spAutoFit/>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096BAFB-0B35-4C21-BFF3-9B17032270AE}" type="slidenum">
              <a:t>4</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p:cNvSpPr>
            <a:spLocks noGrp="1" noRot="1" noChangeAspect="1"/>
          </p:cNvSpPr>
          <p:nvPr>
            <p:ph type="sldImg"/>
          </p:nvPr>
        </p:nvSpPr>
        <p:spPr>
          <a:xfrm>
            <a:off x="1108079" y="801691"/>
            <a:ext cx="5345116" cy="4010028"/>
          </a:xfrm>
          <a:solidFill>
            <a:srgbClr val="5B9BD5"/>
          </a:solidFill>
          <a:ln w="25402">
            <a:solidFill>
              <a:srgbClr val="41719C"/>
            </a:solidFill>
            <a:prstDash val="solid"/>
          </a:ln>
        </p:spPr>
      </p:sp>
      <p:sp>
        <p:nvSpPr>
          <p:cNvPr id="4" name="Espace réservé des notes 2"/>
          <p:cNvSpPr txBox="1">
            <a:spLocks noGrp="1"/>
          </p:cNvSpPr>
          <p:nvPr>
            <p:ph type="body" sz="quarter" idx="1"/>
          </p:nvPr>
        </p:nvSpPr>
        <p:spPr>
          <a:xfrm>
            <a:off x="755998" y="5078522"/>
            <a:ext cx="6047997" cy="4811755"/>
          </a:xfrm>
        </p:spPr>
        <p:txBody>
          <a:bodyPr lIns="91440" tIns="45720" rIns="91440" bIns="45720">
            <a:spAutoFit/>
          </a:bodyPr>
          <a:lstStyle/>
          <a:p>
            <a:pPr marL="0" lvl="0" indent="0" hangingPunct="1"/>
            <a:r>
              <a:rPr lang="fr-FR" sz="1400">
                <a:latin typeface="Albany" pitchFamily="18"/>
                <a:cs typeface="Tahoma" pitchFamily="2"/>
              </a:rPr>
              <a:t>=&gt;</a:t>
            </a:r>
            <a:r>
              <a:rPr lang="fr-FR" sz="1400" u="sng">
                <a:latin typeface="Albany" pitchFamily="18"/>
                <a:cs typeface="Tahoma" pitchFamily="2"/>
              </a:rPr>
              <a:t>le contenu</a:t>
            </a:r>
          </a:p>
          <a:p>
            <a:pPr marL="0" lvl="0" indent="0" hangingPunct="1">
              <a:buClr>
                <a:srgbClr val="000000"/>
              </a:buClr>
              <a:buSzPct val="100000"/>
              <a:buFont typeface="Symbol" pitchFamily="18"/>
              <a:buChar char=""/>
            </a:pPr>
            <a:r>
              <a:rPr lang="fr-FR" sz="1400">
                <a:latin typeface="Albany" pitchFamily="18"/>
                <a:cs typeface="Tahoma" pitchFamily="2"/>
              </a:rPr>
              <a:t>qui, quand, quoi, comment puis-je organiser ma classe pour pouvoir observer ?</a:t>
            </a:r>
          </a:p>
          <a:p>
            <a:pPr marL="0" lvl="0" indent="0" hangingPunct="1">
              <a:buClr>
                <a:srgbClr val="000000"/>
              </a:buClr>
              <a:buSzPct val="100000"/>
              <a:buFont typeface="Symbol" pitchFamily="18"/>
              <a:buChar char=""/>
            </a:pPr>
            <a:r>
              <a:rPr lang="fr-FR" sz="1400" b="1">
                <a:latin typeface="Albany" pitchFamily="18"/>
                <a:cs typeface="Tahoma" pitchFamily="2"/>
              </a:rPr>
              <a:t>Qui</a:t>
            </a:r>
            <a:r>
              <a:rPr lang="fr-FR" sz="1400">
                <a:latin typeface="Albany" pitchFamily="18"/>
                <a:cs typeface="Tahoma" pitchFamily="2"/>
              </a:rPr>
              <a:t> : On ne peut pas tout voir en même temps : cibler un élève ou un petit nombre d’élèves</a:t>
            </a:r>
          </a:p>
          <a:p>
            <a:pPr marL="0" lvl="0" indent="0" hangingPunct="1">
              <a:buClr>
                <a:srgbClr val="000000"/>
              </a:buClr>
              <a:buSzPct val="100000"/>
              <a:buFont typeface="Symbol" pitchFamily="18"/>
              <a:buChar char=""/>
            </a:pPr>
            <a:r>
              <a:rPr lang="fr-FR" sz="1400" b="1">
                <a:latin typeface="Albany" pitchFamily="18"/>
                <a:cs typeface="Tahoma" pitchFamily="2"/>
              </a:rPr>
              <a:t>Quand</a:t>
            </a:r>
            <a:r>
              <a:rPr lang="fr-FR" sz="1400">
                <a:latin typeface="Albany" pitchFamily="18"/>
                <a:cs typeface="Tahoma" pitchFamily="2"/>
              </a:rPr>
              <a:t> : Se donner des temps pour observer en proposant des activités autonomes ou les enfants vont chercher et résoudre des pb + seuls, en atelier dirigé,</a:t>
            </a:r>
          </a:p>
          <a:p>
            <a:pPr marL="0" lvl="0" indent="0" hangingPunct="1">
              <a:buClr>
                <a:srgbClr val="000000"/>
              </a:buClr>
              <a:buSzPct val="100000"/>
              <a:buFont typeface="Symbol" pitchFamily="18"/>
              <a:buChar char=""/>
            </a:pPr>
            <a:r>
              <a:rPr lang="fr-FR" sz="1400" b="1">
                <a:latin typeface="Albany" pitchFamily="18"/>
                <a:cs typeface="Tahoma" pitchFamily="2"/>
              </a:rPr>
              <a:t>Quoi</a:t>
            </a:r>
            <a:r>
              <a:rPr lang="fr-FR" sz="1400">
                <a:latin typeface="Albany" pitchFamily="18"/>
                <a:cs typeface="Tahoma" pitchFamily="2"/>
              </a:rPr>
              <a:t> : se fixer des « objets d’observation » dire de mémoire une comptine, savoir faire du vélo à 2 roues</a:t>
            </a:r>
          </a:p>
          <a:p>
            <a:pPr marL="0" lvl="0" indent="0" hangingPunct="1">
              <a:buClr>
                <a:srgbClr val="000000"/>
              </a:buClr>
              <a:buSzPct val="100000"/>
              <a:buFont typeface="Symbol" pitchFamily="18"/>
              <a:buChar char=""/>
            </a:pPr>
            <a:r>
              <a:rPr lang="fr-FR" sz="1400">
                <a:latin typeface="Albany" pitchFamily="18"/>
                <a:cs typeface="Tahoma" pitchFamily="2"/>
              </a:rPr>
              <a:t>Observer des procédures pour réaliser une collection d’objets demandée. (terme à terme, comptage, décomposition du nombre…)</a:t>
            </a:r>
          </a:p>
          <a:p>
            <a:pPr marL="0" lvl="0" indent="0" hangingPunct="1">
              <a:buClr>
                <a:srgbClr val="000000"/>
              </a:buClr>
              <a:buSzPct val="100000"/>
              <a:buFont typeface="Symbol" pitchFamily="18"/>
              <a:buChar char=""/>
            </a:pPr>
            <a:endParaRPr lang="fr-FR" sz="1400">
              <a:latin typeface="Albany" pitchFamily="18"/>
              <a:cs typeface="Tahoma" pitchFamily="2"/>
            </a:endParaRPr>
          </a:p>
          <a:p>
            <a:pPr marL="0" lvl="0" indent="0" hangingPunct="1">
              <a:buClr>
                <a:srgbClr val="000000"/>
              </a:buClr>
              <a:buSzPct val="100000"/>
              <a:buFont typeface="Symbol" pitchFamily="18"/>
              <a:buChar char=""/>
            </a:pPr>
            <a:r>
              <a:rPr lang="fr-FR" sz="1400">
                <a:latin typeface="Albany" pitchFamily="18"/>
                <a:cs typeface="Tahoma" pitchFamily="2"/>
              </a:rPr>
              <a:t>Il est donc nécessaire d’avoir en tête ou par écrit la progressivité des apprentissages</a:t>
            </a:r>
          </a:p>
          <a:p>
            <a:pPr marL="0" lvl="0" indent="0" hangingPunct="1"/>
            <a:endParaRPr lang="fr-FR" sz="1400">
              <a:latin typeface="Albany" pitchFamily="18"/>
              <a:cs typeface="Tahoma" pitchFamily="2"/>
            </a:endParaRPr>
          </a:p>
        </p:txBody>
      </p:sp>
      <p:sp>
        <p:nvSpPr>
          <p:cNvPr id="5" name="Espace réservé du numéro de diapositive 3"/>
          <p:cNvSpPr/>
          <p:nvPr/>
        </p:nvSpPr>
        <p:spPr>
          <a:xfrm>
            <a:off x="4282199" y="10155600"/>
            <a:ext cx="3276002" cy="534603"/>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B07BFF4-BBE9-4EC2-8618-8A360606B318}" type="slidenum">
              <a:t>4</a:t>
            </a:fld>
            <a:endParaRPr lang="fr-FR" sz="1200" b="0" i="0" u="none" strike="noStrike" kern="1200" cap="none" spc="0" baseline="0">
              <a:solidFill>
                <a:srgbClr val="000000"/>
              </a:solidFill>
              <a:uFillTx/>
              <a:latin typeface="Calibri" pitchFamily="34"/>
              <a:ea typeface="Microsoft YaHei" pitchFamily="2"/>
              <a:cs typeface="Mangal"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515EDEF-C5D8-4B6A-B5BE-54046FD2CC86}" type="slidenum">
              <a:t>5</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p:cNvSpPr>
            <a:spLocks noGrp="1" noRot="1" noChangeAspect="1"/>
          </p:cNvSpPr>
          <p:nvPr>
            <p:ph type="sldImg"/>
          </p:nvPr>
        </p:nvSpPr>
        <p:spPr>
          <a:xfrm>
            <a:off x="1108075" y="801688"/>
            <a:ext cx="5345113" cy="4010025"/>
          </a:xfrm>
          <a:solidFill>
            <a:srgbClr val="5B9BD5"/>
          </a:solidFill>
          <a:ln w="25402">
            <a:solidFill>
              <a:srgbClr val="41719C"/>
            </a:solidFill>
            <a:prstDash val="solid"/>
          </a:ln>
        </p:spPr>
      </p:sp>
      <p:sp>
        <p:nvSpPr>
          <p:cNvPr id="4" name="Espace réservé des notes 2"/>
          <p:cNvSpPr txBox="1">
            <a:spLocks noGrp="1"/>
          </p:cNvSpPr>
          <p:nvPr>
            <p:ph type="body" sz="quarter" idx="1"/>
          </p:nvPr>
        </p:nvSpPr>
        <p:spPr>
          <a:xfrm>
            <a:off x="755998" y="5078522"/>
            <a:ext cx="6047997" cy="4811755"/>
          </a:xfrm>
        </p:spPr>
        <p:txBody>
          <a:bodyPr lIns="91440" tIns="45720" rIns="91440" bIns="45720">
            <a:spAutoFit/>
          </a:bodyPr>
          <a:lstStyle/>
          <a:p>
            <a:pPr marL="0" lvl="0" indent="0" hangingPunct="1"/>
            <a:r>
              <a:rPr lang="fr-FR" sz="1400">
                <a:latin typeface="Albany" pitchFamily="18"/>
                <a:cs typeface="Tahoma" pitchFamily="2"/>
              </a:rPr>
              <a:t>Annonce d’une bonne nouvelle : pouvoir dire ce que l’enfant réussi ou commence à réussir. L’enfant qui ne parlait pas, avant de faire des phrases va produire quelque chose. Il doit prendre conscience de ses réussites et donc importance du Feed back surtout pour le langage.</a:t>
            </a:r>
          </a:p>
          <a:p>
            <a:pPr marL="0" lvl="0" indent="0" hangingPunct="1"/>
            <a:endParaRPr lang="fr-FR" sz="1400">
              <a:latin typeface="Albany" pitchFamily="18"/>
              <a:cs typeface="Tahoma" pitchFamily="2"/>
            </a:endParaRPr>
          </a:p>
          <a:p>
            <a:pPr marL="0" lvl="0" indent="0" hangingPunct="1"/>
            <a:endParaRPr lang="fr-FR" sz="1400">
              <a:latin typeface="Albany" pitchFamily="18"/>
              <a:cs typeface="Tahoma" pitchFamily="2"/>
            </a:endParaRPr>
          </a:p>
          <a:p>
            <a:pPr marL="0" lvl="0" indent="0" hangingPunct="1"/>
            <a:r>
              <a:rPr lang="fr-FR" sz="1400">
                <a:latin typeface="Albany" pitchFamily="18"/>
                <a:cs typeface="Tahoma" pitchFamily="2"/>
              </a:rPr>
              <a:t>Apport des neurosciences en faveur d’une évaluation bienveillante : (C. Gueguen) : Une attitude chaleureuse, empathique et bienveillante fait maturer le cerveau de l’enfant d’un point de vue affectif </a:t>
            </a:r>
            <a:r>
              <a:rPr lang="fr-FR" sz="1400" b="1">
                <a:latin typeface="Albany" pitchFamily="18"/>
                <a:cs typeface="Tahoma" pitchFamily="2"/>
              </a:rPr>
              <a:t>et intellectuel.</a:t>
            </a:r>
          </a:p>
          <a:p>
            <a:pPr marL="0" lvl="0" indent="0" hangingPunct="1"/>
            <a:endParaRPr lang="fr-FR" sz="1400">
              <a:latin typeface="Albany" pitchFamily="18"/>
              <a:cs typeface="Tahoma" pitchFamily="2"/>
            </a:endParaRPr>
          </a:p>
          <a:p>
            <a:pPr marL="0" lvl="0" indent="0" hangingPunct="1"/>
            <a:endParaRPr lang="fr-FR" sz="1400">
              <a:latin typeface="Albany" pitchFamily="18"/>
              <a:cs typeface="Tahoma" pitchFamily="2"/>
            </a:endParaRPr>
          </a:p>
        </p:txBody>
      </p:sp>
      <p:sp>
        <p:nvSpPr>
          <p:cNvPr id="5" name="Espace réservé du numéro de diapositive 3"/>
          <p:cNvSpPr/>
          <p:nvPr/>
        </p:nvSpPr>
        <p:spPr>
          <a:xfrm>
            <a:off x="4282199" y="10155600"/>
            <a:ext cx="3276002" cy="534603"/>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5CF7D8-928E-4DC3-B5D8-9818A2B82030}" type="slidenum">
              <a:t>5</a:t>
            </a:fld>
            <a:endParaRPr lang="fr-FR" sz="1200" b="0" i="0" u="none" strike="noStrike" kern="1200" cap="none" spc="0" baseline="0">
              <a:solidFill>
                <a:srgbClr val="000000"/>
              </a:solidFill>
              <a:uFillTx/>
              <a:latin typeface="Calibri" pitchFamily="34"/>
              <a:ea typeface="Microsoft YaHei" pitchFamily="2"/>
              <a:cs typeface="Mangal"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BE32397-598D-4A82-8A6B-0689CDB560C4}" type="slidenum">
              <a:t>6</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p:cNvSpPr>
            <a:spLocks noGrp="1" noRot="1" noChangeAspect="1"/>
          </p:cNvSpPr>
          <p:nvPr>
            <p:ph type="sldImg"/>
          </p:nvPr>
        </p:nvSpPr>
        <p:spPr>
          <a:xfrm>
            <a:off x="1108075" y="801688"/>
            <a:ext cx="5345113" cy="4010025"/>
          </a:xfrm>
          <a:solidFill>
            <a:srgbClr val="5B9BD5"/>
          </a:solidFill>
          <a:ln w="25402">
            <a:solidFill>
              <a:srgbClr val="41719C"/>
            </a:solidFill>
            <a:prstDash val="solid"/>
          </a:ln>
        </p:spPr>
      </p:sp>
      <p:sp>
        <p:nvSpPr>
          <p:cNvPr id="4" name="Espace réservé des notes 2"/>
          <p:cNvSpPr txBox="1">
            <a:spLocks noGrp="1"/>
          </p:cNvSpPr>
          <p:nvPr>
            <p:ph type="body" sz="quarter" idx="1"/>
          </p:nvPr>
        </p:nvSpPr>
        <p:spPr>
          <a:xfrm>
            <a:off x="755998" y="5078522"/>
            <a:ext cx="6047997" cy="4811755"/>
          </a:xfrm>
        </p:spPr>
        <p:txBody>
          <a:bodyPr lIns="91440" tIns="45720" rIns="91440" bIns="45720">
            <a:spAutoFit/>
          </a:bodyPr>
          <a:lstStyle/>
          <a:p>
            <a:pPr marL="0" lvl="0" indent="0" hangingPunct="1"/>
            <a:r>
              <a:rPr lang="fr-FR" sz="1400">
                <a:latin typeface="Albany" pitchFamily="18"/>
                <a:cs typeface="Tahoma" pitchFamily="2"/>
              </a:rPr>
              <a:t>Il ne s’agit pas de tout signifier dans le carnet de progrès</a:t>
            </a:r>
          </a:p>
          <a:p>
            <a:pPr marL="0" lvl="0" indent="0" hangingPunct="1"/>
            <a:r>
              <a:rPr lang="fr-FR" sz="1400">
                <a:latin typeface="Albany" pitchFamily="18"/>
                <a:cs typeface="Tahoma" pitchFamily="2"/>
              </a:rPr>
              <a:t>Mais dire toujours aux enfants lorsque l’on évalue que l‘on observe ce qu’ils font pour bien comprendre ce qu’il savent… et les aider à progresser.</a:t>
            </a:r>
          </a:p>
          <a:p>
            <a:pPr marL="0" lvl="0" indent="0" hangingPunct="1">
              <a:spcBef>
                <a:spcPts val="575"/>
              </a:spcBef>
              <a:buClr>
                <a:srgbClr val="000000"/>
              </a:buClr>
              <a:buSzPct val="100000"/>
              <a:buFont typeface="Wingdings 2" pitchFamily="18"/>
              <a:buChar char=""/>
            </a:pPr>
            <a:r>
              <a:rPr lang="fr-FR" sz="1400">
                <a:latin typeface="Garamond" pitchFamily="18"/>
                <a:cs typeface="Tahoma" pitchFamily="2"/>
              </a:rPr>
              <a:t>L’évaluation constitue un outil de </a:t>
            </a:r>
            <a:r>
              <a:rPr lang="fr-FR" sz="1400" b="1">
                <a:latin typeface="Garamond" pitchFamily="18"/>
                <a:cs typeface="Tahoma" pitchFamily="2"/>
              </a:rPr>
              <a:t>REGULATION dans l’activité professionnelle des enseignants. </a:t>
            </a:r>
            <a:br>
              <a:rPr lang="fr-FR" sz="1400" b="1">
                <a:latin typeface="Garamond" pitchFamily="18"/>
                <a:cs typeface="Tahoma" pitchFamily="2"/>
              </a:rPr>
            </a:br>
            <a:r>
              <a:rPr lang="fr-FR" sz="1400">
                <a:latin typeface="Garamond" pitchFamily="18"/>
                <a:cs typeface="Tahoma" pitchFamily="2"/>
              </a:rPr>
              <a:t>L’évaluation n’est pas un instrument de </a:t>
            </a:r>
            <a:r>
              <a:rPr lang="fr-FR" sz="1400" b="1">
                <a:latin typeface="Garamond" pitchFamily="18"/>
                <a:cs typeface="Arial" pitchFamily="2"/>
              </a:rPr>
              <a:t>PREDICTION</a:t>
            </a:r>
            <a:r>
              <a:rPr lang="fr-FR" sz="1400" b="1">
                <a:latin typeface="Garamond" pitchFamily="18"/>
                <a:cs typeface="Tahoma" pitchFamily="2"/>
              </a:rPr>
              <a:t> ni de SELECTION. </a:t>
            </a:r>
            <a:br>
              <a:rPr lang="fr-FR" sz="1400" b="1">
                <a:latin typeface="Garamond" pitchFamily="18"/>
                <a:cs typeface="Tahoma" pitchFamily="2"/>
              </a:rPr>
            </a:br>
            <a:r>
              <a:rPr lang="fr-FR" sz="1400">
                <a:latin typeface="Garamond" pitchFamily="18"/>
                <a:cs typeface="Tahoma" pitchFamily="2"/>
              </a:rPr>
              <a:t>Pour évaluer, l’enseignant tient compte des </a:t>
            </a:r>
            <a:r>
              <a:rPr lang="fr-FR" sz="1400" b="1">
                <a:latin typeface="Garamond" pitchFamily="18"/>
                <a:cs typeface="Tahoma" pitchFamily="2"/>
              </a:rPr>
              <a:t>DIFFERENCES d’AGE ET DE MATURITE au sein d’une même classe.</a:t>
            </a:r>
          </a:p>
          <a:p>
            <a:pPr marL="0" lvl="0" indent="0" hangingPunct="1"/>
            <a:endParaRPr lang="fr-FR" sz="1400" b="1">
              <a:latin typeface="Garamond" pitchFamily="18"/>
              <a:cs typeface="Tahoma" pitchFamily="2"/>
            </a:endParaRPr>
          </a:p>
        </p:txBody>
      </p:sp>
      <p:sp>
        <p:nvSpPr>
          <p:cNvPr id="5" name="Espace réservé du numéro de diapositive 3"/>
          <p:cNvSpPr/>
          <p:nvPr/>
        </p:nvSpPr>
        <p:spPr>
          <a:xfrm>
            <a:off x="4282199" y="10155600"/>
            <a:ext cx="3276002" cy="534603"/>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094B75-EC71-4A5D-BF8F-B30191737886}" type="slidenum">
              <a:t>6</a:t>
            </a:fld>
            <a:endParaRPr lang="fr-FR" sz="1200" b="0" i="0" u="none" strike="noStrike" kern="1200" cap="none" spc="0" baseline="0">
              <a:solidFill>
                <a:srgbClr val="000000"/>
              </a:solidFill>
              <a:uFillTx/>
              <a:latin typeface="Calibri" pitchFamily="34"/>
              <a:ea typeface="Microsoft YaHei" pitchFamily="2"/>
              <a:cs typeface="Mangal"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5A04D5E-A740-424B-B2E9-B265348FCF47}" type="slidenum">
              <a:t>7</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Espace réservé des notes 2"/>
          <p:cNvSpPr txBox="1">
            <a:spLocks noGrp="1"/>
          </p:cNvSpPr>
          <p:nvPr>
            <p:ph type="body" sz="quarter" idx="1"/>
          </p:nvPr>
        </p:nvSpPr>
        <p:spPr/>
        <p:txBody>
          <a:bodyPr>
            <a:spAutoFit/>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4999143-0859-4FAB-BEEF-59C9A1218C2C}" type="slidenum">
              <a:t>8</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Espace réservé des notes 2"/>
          <p:cNvSpPr txBox="1">
            <a:spLocks noGrp="1"/>
          </p:cNvSpPr>
          <p:nvPr>
            <p:ph type="body" sz="quarter" idx="1"/>
          </p:nvPr>
        </p:nvSpPr>
        <p:spPr/>
        <p:txBody>
          <a:bodyPr>
            <a:spAutoFit/>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C9A37FE-C598-4F98-AE0B-C65E95F95920}" type="slidenum">
              <a:t>9</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Espace réservé des notes 2"/>
          <p:cNvSpPr txBox="1">
            <a:spLocks noGrp="1"/>
          </p:cNvSpPr>
          <p:nvPr>
            <p:ph type="body" sz="quarter" idx="1"/>
          </p:nvPr>
        </p:nvSpPr>
        <p:spPr/>
        <p:txBody>
          <a:bodyPr>
            <a:spAutoFit/>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2" name="Picture 7" descr="Droplets-SD-Title-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ctrTitle"/>
          </p:nvPr>
        </p:nvSpPr>
        <p:spPr>
          <a:xfrm>
            <a:off x="1447778" y="1433879"/>
            <a:ext cx="7185071" cy="2765941"/>
          </a:xfrm>
        </p:spPr>
        <p:txBody>
          <a:bodyPr anchor="b"/>
          <a:lstStyle>
            <a:lvl1pPr>
              <a:defRPr sz="5291"/>
            </a:lvl1pPr>
          </a:lstStyle>
          <a:p>
            <a:pPr lvl="0"/>
            <a:r>
              <a:rPr lang="fr-FR"/>
              <a:t>Modifiez le style du titre</a:t>
            </a:r>
            <a:endParaRPr lang="en-US"/>
          </a:p>
        </p:txBody>
      </p:sp>
      <p:sp>
        <p:nvSpPr>
          <p:cNvPr id="4" name="Subtitle 2"/>
          <p:cNvSpPr txBox="1">
            <a:spLocks noGrp="1"/>
          </p:cNvSpPr>
          <p:nvPr>
            <p:ph type="subTitle" idx="1"/>
          </p:nvPr>
        </p:nvSpPr>
        <p:spPr>
          <a:xfrm>
            <a:off x="1447778" y="4283817"/>
            <a:ext cx="7185071" cy="1511932"/>
          </a:xfrm>
        </p:spPr>
        <p:txBody>
          <a:bodyPr anchorCtr="1"/>
          <a:lstStyle>
            <a:lvl1pPr marL="0" indent="0" algn="ctr">
              <a:buNone/>
              <a:defRPr sz="2425">
                <a:solidFill>
                  <a:srgbClr val="7F7F7F"/>
                </a:solidFill>
              </a:defRPr>
            </a:lvl1pPr>
          </a:lstStyle>
          <a:p>
            <a:pPr lvl="0"/>
            <a:r>
              <a:rPr lang="fr-FR"/>
              <a:t>Modifier le style des sous-titres du masque</a:t>
            </a:r>
            <a:endParaRPr lang="en-US"/>
          </a:p>
        </p:txBody>
      </p:sp>
      <p:sp>
        <p:nvSpPr>
          <p:cNvPr id="5" name="Date Placeholder 3"/>
          <p:cNvSpPr txBox="1">
            <a:spLocks noGrp="1"/>
          </p:cNvSpPr>
          <p:nvPr>
            <p:ph type="dt" sz="half" idx="7"/>
          </p:nvPr>
        </p:nvSpPr>
        <p:spPr/>
        <p:txBody>
          <a:bodyPr/>
          <a:lstStyle>
            <a:lvl1pPr>
              <a:defRPr/>
            </a:lvl1pPr>
          </a:lstStyle>
          <a:p>
            <a:pPr lvl="0"/>
            <a:endParaRPr lang="fr-FR"/>
          </a:p>
        </p:txBody>
      </p:sp>
      <p:sp>
        <p:nvSpPr>
          <p:cNvPr id="6" name="Footer Placeholder 4"/>
          <p:cNvSpPr txBox="1">
            <a:spLocks noGrp="1"/>
          </p:cNvSpPr>
          <p:nvPr>
            <p:ph type="ftr" sz="quarter" idx="9"/>
          </p:nvPr>
        </p:nvSpPr>
        <p:spPr/>
        <p:txBody>
          <a:bodyPr/>
          <a:lstStyle>
            <a:lvl1pPr>
              <a:defRPr/>
            </a:lvl1pPr>
          </a:lstStyle>
          <a:p>
            <a:pPr lvl="0"/>
            <a:endParaRPr lang="fr-FR"/>
          </a:p>
        </p:txBody>
      </p:sp>
      <p:sp>
        <p:nvSpPr>
          <p:cNvPr id="7" name="Slide Number Placeholder 5"/>
          <p:cNvSpPr txBox="1">
            <a:spLocks noGrp="1"/>
          </p:cNvSpPr>
          <p:nvPr>
            <p:ph type="sldNum" sz="quarter" idx="8"/>
          </p:nvPr>
        </p:nvSpPr>
        <p:spPr/>
        <p:txBody>
          <a:bodyPr/>
          <a:lstStyle>
            <a:lvl1pPr>
              <a:defRPr/>
            </a:lvl1pPr>
          </a:lstStyle>
          <a:p>
            <a:pPr lvl="0"/>
            <a:fld id="{145E6B40-C94A-46B2-96AE-BBEF51C7BA87}" type="slidenum">
              <a:t>‹N°›</a:t>
            </a:fld>
            <a:endParaRPr lang="fr-FR"/>
          </a:p>
        </p:txBody>
      </p:sp>
    </p:spTree>
    <p:extLst>
      <p:ext uri="{BB962C8B-B14F-4D97-AF65-F5344CB8AC3E}">
        <p14:creationId xmlns:p14="http://schemas.microsoft.com/office/powerpoint/2010/main" val="1258706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2" name="Picture 8"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a:xfrm>
            <a:off x="755550" y="4728243"/>
            <a:ext cx="8569546" cy="894648"/>
          </a:xfrm>
        </p:spPr>
        <p:txBody>
          <a:bodyPr anchor="b"/>
          <a:lstStyle>
            <a:lvl1pPr>
              <a:defRPr sz="3527"/>
            </a:lvl1pPr>
          </a:lstStyle>
          <a:p>
            <a:pPr lvl="0"/>
            <a:r>
              <a:rPr lang="fr-FR"/>
              <a:t>Modifiez le style du titre</a:t>
            </a:r>
            <a:endParaRPr lang="en-US"/>
          </a:p>
        </p:txBody>
      </p:sp>
      <p:sp>
        <p:nvSpPr>
          <p:cNvPr id="4" name="Picture Placeholder 2"/>
          <p:cNvSpPr txBox="1">
            <a:spLocks noGrp="1"/>
          </p:cNvSpPr>
          <p:nvPr>
            <p:ph type="pic" idx="4294967295"/>
          </p:nvPr>
        </p:nvSpPr>
        <p:spPr>
          <a:xfrm>
            <a:off x="979578" y="769705"/>
            <a:ext cx="8121490" cy="3542989"/>
          </a:xfrm>
          <a:ln w="82552" cap="sq">
            <a:solidFill>
              <a:srgbClr val="EAEAEA"/>
            </a:solidFill>
            <a:prstDash val="solid"/>
            <a:miter/>
          </a:ln>
        </p:spPr>
        <p:txBody>
          <a:bodyPr anchorCtr="1"/>
          <a:lstStyle>
            <a:lvl1pPr marL="0" indent="0" algn="ctr">
              <a:buNone/>
              <a:defRPr sz="3527"/>
            </a:lvl1pPr>
          </a:lstStyle>
          <a:p>
            <a:pPr lvl="0"/>
            <a:r>
              <a:rPr lang="fr-FR"/>
              <a:t>Cliquez sur l'icône pour ajouter une image</a:t>
            </a:r>
            <a:endParaRPr lang="en-US"/>
          </a:p>
        </p:txBody>
      </p:sp>
      <p:sp>
        <p:nvSpPr>
          <p:cNvPr id="5" name="Text Placeholder 3"/>
          <p:cNvSpPr txBox="1">
            <a:spLocks noGrp="1"/>
          </p:cNvSpPr>
          <p:nvPr>
            <p:ph type="body" idx="4294967295"/>
          </p:nvPr>
        </p:nvSpPr>
        <p:spPr>
          <a:xfrm>
            <a:off x="755532" y="5631423"/>
            <a:ext cx="8569564" cy="752295"/>
          </a:xfrm>
        </p:spPr>
        <p:txBody>
          <a:bodyPr anchorCtr="1"/>
          <a:lstStyle>
            <a:lvl1pPr marL="0" indent="0" algn="ctr">
              <a:buNone/>
              <a:defRPr sz="1764"/>
            </a:lvl1pPr>
          </a:lstStyle>
          <a:p>
            <a:pPr lvl="0"/>
            <a:r>
              <a:rPr lang="fr-FR"/>
              <a:t>Modifier les styles du texte du masque</a:t>
            </a:r>
          </a:p>
        </p:txBody>
      </p:sp>
      <p:sp>
        <p:nvSpPr>
          <p:cNvPr id="6" name="Date Placeholder 4"/>
          <p:cNvSpPr txBox="1">
            <a:spLocks noGrp="1"/>
          </p:cNvSpPr>
          <p:nvPr>
            <p:ph type="dt" sz="half" idx="7"/>
          </p:nvPr>
        </p:nvSpPr>
        <p:spPr/>
        <p:txBody>
          <a:bodyPr/>
          <a:lstStyle>
            <a:lvl1pPr>
              <a:defRPr/>
            </a:lvl1pPr>
          </a:lstStyle>
          <a:p>
            <a:pPr lvl="0"/>
            <a:endParaRPr lang="fr-FR"/>
          </a:p>
        </p:txBody>
      </p:sp>
      <p:sp>
        <p:nvSpPr>
          <p:cNvPr id="7" name="Footer Placeholder 5"/>
          <p:cNvSpPr txBox="1">
            <a:spLocks noGrp="1"/>
          </p:cNvSpPr>
          <p:nvPr>
            <p:ph type="ftr" sz="quarter" idx="9"/>
          </p:nvPr>
        </p:nvSpPr>
        <p:spPr/>
        <p:txBody>
          <a:bodyPr/>
          <a:lstStyle>
            <a:lvl1pPr>
              <a:defRPr/>
            </a:lvl1pPr>
          </a:lstStyle>
          <a:p>
            <a:pPr lvl="0"/>
            <a:endParaRPr lang="fr-FR"/>
          </a:p>
        </p:txBody>
      </p:sp>
      <p:sp>
        <p:nvSpPr>
          <p:cNvPr id="8" name="Slide Number Placeholder 6"/>
          <p:cNvSpPr txBox="1">
            <a:spLocks noGrp="1"/>
          </p:cNvSpPr>
          <p:nvPr>
            <p:ph type="sldNum" sz="quarter" idx="8"/>
          </p:nvPr>
        </p:nvSpPr>
        <p:spPr/>
        <p:txBody>
          <a:bodyPr/>
          <a:lstStyle>
            <a:lvl1pPr>
              <a:defRPr/>
            </a:lvl1pPr>
          </a:lstStyle>
          <a:p>
            <a:pPr lvl="0"/>
            <a:fld id="{D2FDDDF1-4E92-4AF7-91EB-E71A98CF1C17}" type="slidenum">
              <a:t>‹N°›</a:t>
            </a:fld>
            <a:endParaRPr lang="fr-FR"/>
          </a:p>
        </p:txBody>
      </p:sp>
    </p:spTree>
    <p:extLst>
      <p:ext uri="{BB962C8B-B14F-4D97-AF65-F5344CB8AC3E}">
        <p14:creationId xmlns:p14="http://schemas.microsoft.com/office/powerpoint/2010/main" val="8308450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2" name="Picture 8"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a:xfrm>
            <a:off x="755532" y="671974"/>
            <a:ext cx="8569564" cy="3777898"/>
          </a:xfrm>
        </p:spPr>
        <p:txBody>
          <a:bodyPr/>
          <a:lstStyle>
            <a:lvl1pPr>
              <a:defRPr sz="3527"/>
            </a:lvl1pPr>
          </a:lstStyle>
          <a:p>
            <a:pPr lvl="0"/>
            <a:r>
              <a:rPr lang="fr-FR"/>
              <a:t>Modifiez le style du titre</a:t>
            </a:r>
            <a:endParaRPr lang="en-US"/>
          </a:p>
        </p:txBody>
      </p:sp>
      <p:sp>
        <p:nvSpPr>
          <p:cNvPr id="4" name="Text Placeholder 3"/>
          <p:cNvSpPr txBox="1">
            <a:spLocks noGrp="1"/>
          </p:cNvSpPr>
          <p:nvPr>
            <p:ph type="body" idx="4294967295"/>
          </p:nvPr>
        </p:nvSpPr>
        <p:spPr>
          <a:xfrm>
            <a:off x="755532" y="4635038"/>
            <a:ext cx="8569564" cy="1748689"/>
          </a:xfrm>
        </p:spPr>
        <p:txBody>
          <a:bodyPr anchor="ctr" anchorCtr="1"/>
          <a:lstStyle>
            <a:lvl1pPr marL="0" indent="0" algn="ctr">
              <a:buNone/>
              <a:defRPr sz="1764"/>
            </a:lvl1pPr>
          </a:lstStyle>
          <a:p>
            <a:pPr lvl="0"/>
            <a:r>
              <a:rPr lang="fr-FR"/>
              <a:t>Modifier les styles du texte du masque</a:t>
            </a:r>
          </a:p>
        </p:txBody>
      </p:sp>
      <p:sp>
        <p:nvSpPr>
          <p:cNvPr id="5" name="Date Placeholder 4"/>
          <p:cNvSpPr txBox="1">
            <a:spLocks noGrp="1"/>
          </p:cNvSpPr>
          <p:nvPr>
            <p:ph type="dt" sz="half" idx="7"/>
          </p:nvPr>
        </p:nvSpPr>
        <p:spPr/>
        <p:txBody>
          <a:bodyPr/>
          <a:lstStyle>
            <a:lvl1pPr>
              <a:defRPr/>
            </a:lvl1pPr>
          </a:lstStyle>
          <a:p>
            <a:pPr lvl="0"/>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6D0A05E9-29D8-4DA6-BABD-4ADAA20BC794}" type="slidenum">
              <a:t>‹N°›</a:t>
            </a:fld>
            <a:endParaRPr lang="fr-FR"/>
          </a:p>
        </p:txBody>
      </p:sp>
    </p:spTree>
    <p:extLst>
      <p:ext uri="{BB962C8B-B14F-4D97-AF65-F5344CB8AC3E}">
        <p14:creationId xmlns:p14="http://schemas.microsoft.com/office/powerpoint/2010/main" val="857453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2" name="Picture 12"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a:xfrm>
            <a:off x="1195760" y="961866"/>
            <a:ext cx="7691731" cy="3009226"/>
          </a:xfrm>
        </p:spPr>
        <p:txBody>
          <a:bodyPr/>
          <a:lstStyle>
            <a:lvl1pPr>
              <a:defRPr sz="3527"/>
            </a:lvl1pPr>
          </a:lstStyle>
          <a:p>
            <a:pPr lvl="0"/>
            <a:r>
              <a:rPr lang="fr-FR"/>
              <a:t>Modifiez le style du titre</a:t>
            </a:r>
            <a:endParaRPr lang="en-US"/>
          </a:p>
        </p:txBody>
      </p:sp>
      <p:sp>
        <p:nvSpPr>
          <p:cNvPr id="4" name="Text Placeholder 3"/>
          <p:cNvSpPr txBox="1">
            <a:spLocks noGrp="1"/>
          </p:cNvSpPr>
          <p:nvPr>
            <p:ph type="body" idx="4294967295"/>
          </p:nvPr>
        </p:nvSpPr>
        <p:spPr>
          <a:xfrm>
            <a:off x="1422669" y="3979395"/>
            <a:ext cx="7236598" cy="655643"/>
          </a:xfrm>
        </p:spPr>
        <p:txBody>
          <a:bodyPr/>
          <a:lstStyle>
            <a:lvl1pPr marL="0" indent="0">
              <a:buNone/>
              <a:defRPr sz="1543"/>
            </a:lvl1pPr>
          </a:lstStyle>
          <a:p>
            <a:pPr lvl="0"/>
            <a:r>
              <a:rPr lang="fr-FR"/>
              <a:t>Modifier les styles du texte du masque</a:t>
            </a:r>
          </a:p>
        </p:txBody>
      </p:sp>
      <p:sp>
        <p:nvSpPr>
          <p:cNvPr id="5" name="Text Placeholder 3"/>
          <p:cNvSpPr txBox="1">
            <a:spLocks noGrp="1"/>
          </p:cNvSpPr>
          <p:nvPr>
            <p:ph type="body" idx="4294967295"/>
          </p:nvPr>
        </p:nvSpPr>
        <p:spPr>
          <a:xfrm>
            <a:off x="755532" y="4820195"/>
            <a:ext cx="8569564" cy="1566449"/>
          </a:xfrm>
        </p:spPr>
        <p:txBody>
          <a:bodyPr anchor="ctr" anchorCtr="1"/>
          <a:lstStyle>
            <a:lvl1pPr marL="0" indent="0" algn="ctr">
              <a:buNone/>
              <a:defRPr sz="1764"/>
            </a:lvl1pPr>
          </a:lstStyle>
          <a:p>
            <a:pPr lvl="0"/>
            <a:r>
              <a:rPr lang="fr-FR"/>
              <a:t>Modifier les styles du texte du masque</a:t>
            </a:r>
          </a:p>
        </p:txBody>
      </p:sp>
      <p:sp>
        <p:nvSpPr>
          <p:cNvPr id="6" name="Date Placeholder 4"/>
          <p:cNvSpPr txBox="1">
            <a:spLocks noGrp="1"/>
          </p:cNvSpPr>
          <p:nvPr>
            <p:ph type="dt" sz="half" idx="7"/>
          </p:nvPr>
        </p:nvSpPr>
        <p:spPr/>
        <p:txBody>
          <a:bodyPr/>
          <a:lstStyle>
            <a:lvl1pPr>
              <a:defRPr/>
            </a:lvl1pPr>
          </a:lstStyle>
          <a:p>
            <a:pPr lvl="0"/>
            <a:endParaRPr lang="fr-FR"/>
          </a:p>
        </p:txBody>
      </p:sp>
      <p:sp>
        <p:nvSpPr>
          <p:cNvPr id="7" name="Footer Placeholder 5"/>
          <p:cNvSpPr txBox="1">
            <a:spLocks noGrp="1"/>
          </p:cNvSpPr>
          <p:nvPr>
            <p:ph type="ftr" sz="quarter" idx="9"/>
          </p:nvPr>
        </p:nvSpPr>
        <p:spPr/>
        <p:txBody>
          <a:bodyPr/>
          <a:lstStyle>
            <a:lvl1pPr>
              <a:defRPr/>
            </a:lvl1pPr>
          </a:lstStyle>
          <a:p>
            <a:pPr lvl="0"/>
            <a:endParaRPr lang="fr-FR"/>
          </a:p>
        </p:txBody>
      </p:sp>
      <p:sp>
        <p:nvSpPr>
          <p:cNvPr id="8" name="Slide Number Placeholder 6"/>
          <p:cNvSpPr txBox="1">
            <a:spLocks noGrp="1"/>
          </p:cNvSpPr>
          <p:nvPr>
            <p:ph type="sldNum" sz="quarter" idx="8"/>
          </p:nvPr>
        </p:nvSpPr>
        <p:spPr/>
        <p:txBody>
          <a:bodyPr/>
          <a:lstStyle>
            <a:lvl1pPr>
              <a:defRPr/>
            </a:lvl1pPr>
          </a:lstStyle>
          <a:p>
            <a:pPr lvl="0"/>
            <a:fld id="{B9F22A5B-071F-48DE-A635-8E4310F0663A}" type="slidenum">
              <a:t>‹N°›</a:t>
            </a:fld>
            <a:endParaRPr lang="fr-FR"/>
          </a:p>
        </p:txBody>
      </p:sp>
      <p:sp>
        <p:nvSpPr>
          <p:cNvPr id="9" name="TextBox 10"/>
          <p:cNvSpPr txBox="1"/>
          <p:nvPr/>
        </p:nvSpPr>
        <p:spPr>
          <a:xfrm>
            <a:off x="813185" y="978700"/>
            <a:ext cx="602909" cy="644606"/>
          </a:xfrm>
          <a:prstGeom prst="rect">
            <a:avLst/>
          </a:prstGeom>
          <a:noFill/>
          <a:ln cap="flat">
            <a:noFill/>
          </a:ln>
        </p:spPr>
        <p:txBody>
          <a:bodyPr vert="horz" wrap="square" lIns="100794" tIns="50401" rIns="100794" bIns="5040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818" b="0" i="0" u="none" strike="noStrike" kern="1200" cap="all" spc="0" baseline="0">
                <a:solidFill>
                  <a:srgbClr val="000000"/>
                </a:solidFill>
                <a:uFillTx/>
                <a:latin typeface="Tw Cen MT"/>
              </a:rPr>
              <a:t>“</a:t>
            </a:r>
          </a:p>
        </p:txBody>
      </p:sp>
      <p:sp>
        <p:nvSpPr>
          <p:cNvPr id="10" name="TextBox 13"/>
          <p:cNvSpPr txBox="1"/>
          <p:nvPr/>
        </p:nvSpPr>
        <p:spPr>
          <a:xfrm>
            <a:off x="8654219" y="3439241"/>
            <a:ext cx="610352" cy="644606"/>
          </a:xfrm>
          <a:prstGeom prst="rect">
            <a:avLst/>
          </a:prstGeom>
          <a:noFill/>
          <a:ln cap="flat">
            <a:noFill/>
          </a:ln>
        </p:spPr>
        <p:txBody>
          <a:bodyPr vert="horz" wrap="square" lIns="100794" tIns="50401" rIns="100794" bIns="50401"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818" b="0" i="0" u="none" strike="noStrike" kern="1200" cap="all" spc="0" baseline="0">
                <a:solidFill>
                  <a:srgbClr val="000000"/>
                </a:solidFill>
                <a:uFillTx/>
                <a:latin typeface="Tw Cen MT"/>
              </a:rPr>
              <a:t>”</a:t>
            </a:r>
          </a:p>
        </p:txBody>
      </p:sp>
    </p:spTree>
    <p:extLst>
      <p:ext uri="{BB962C8B-B14F-4D97-AF65-F5344CB8AC3E}">
        <p14:creationId xmlns:p14="http://schemas.microsoft.com/office/powerpoint/2010/main" val="17193105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2" name="Picture 8"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a:xfrm>
            <a:off x="755532" y="2357542"/>
            <a:ext cx="8569564" cy="2768830"/>
          </a:xfrm>
        </p:spPr>
        <p:txBody>
          <a:bodyPr anchor="b"/>
          <a:lstStyle>
            <a:lvl1pPr>
              <a:defRPr sz="3527"/>
            </a:lvl1pPr>
          </a:lstStyle>
          <a:p>
            <a:pPr lvl="0"/>
            <a:r>
              <a:rPr lang="fr-FR"/>
              <a:t>Modifiez le style du titre</a:t>
            </a:r>
            <a:endParaRPr lang="en-US"/>
          </a:p>
        </p:txBody>
      </p:sp>
      <p:sp>
        <p:nvSpPr>
          <p:cNvPr id="4" name="Text Placeholder 3"/>
          <p:cNvSpPr txBox="1">
            <a:spLocks noGrp="1"/>
          </p:cNvSpPr>
          <p:nvPr>
            <p:ph type="body" idx="4294967295"/>
          </p:nvPr>
        </p:nvSpPr>
        <p:spPr>
          <a:xfrm>
            <a:off x="755532" y="5139357"/>
            <a:ext cx="8569564" cy="1257345"/>
          </a:xfrm>
        </p:spPr>
        <p:txBody>
          <a:bodyPr anchorCtr="1"/>
          <a:lstStyle>
            <a:lvl1pPr marL="0" indent="0" algn="ctr">
              <a:buNone/>
              <a:defRPr sz="1764"/>
            </a:lvl1pPr>
          </a:lstStyle>
          <a:p>
            <a:pPr lvl="0"/>
            <a:r>
              <a:rPr lang="fr-FR"/>
              <a:t>Modifier les styles du texte du masque</a:t>
            </a:r>
          </a:p>
        </p:txBody>
      </p:sp>
      <p:sp>
        <p:nvSpPr>
          <p:cNvPr id="5" name="Date Placeholder 4"/>
          <p:cNvSpPr txBox="1">
            <a:spLocks noGrp="1"/>
          </p:cNvSpPr>
          <p:nvPr>
            <p:ph type="dt" sz="half" idx="7"/>
          </p:nvPr>
        </p:nvSpPr>
        <p:spPr/>
        <p:txBody>
          <a:bodyPr/>
          <a:lstStyle>
            <a:lvl1pPr>
              <a:defRPr/>
            </a:lvl1pPr>
          </a:lstStyle>
          <a:p>
            <a:pPr lvl="0"/>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9C11FD6D-C5F8-487E-ABB9-84A954E57BDB}" type="slidenum">
              <a:t>‹N°›</a:t>
            </a:fld>
            <a:endParaRPr lang="fr-FR"/>
          </a:p>
        </p:txBody>
      </p:sp>
    </p:spTree>
    <p:extLst>
      <p:ext uri="{BB962C8B-B14F-4D97-AF65-F5344CB8AC3E}">
        <p14:creationId xmlns:p14="http://schemas.microsoft.com/office/powerpoint/2010/main" val="345014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2" name="Picture 13"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a:xfrm>
            <a:off x="755532" y="671974"/>
            <a:ext cx="8569564" cy="1769318"/>
          </a:xfrm>
        </p:spPr>
        <p:txBody>
          <a:bodyPr/>
          <a:lstStyle>
            <a:lvl1pPr>
              <a:defRPr/>
            </a:lvl1pPr>
          </a:lstStyle>
          <a:p>
            <a:pPr lvl="0"/>
            <a:r>
              <a:rPr lang="fr-FR"/>
              <a:t>Modifiez le style du titre</a:t>
            </a:r>
            <a:endParaRPr lang="en-US"/>
          </a:p>
        </p:txBody>
      </p:sp>
      <p:sp>
        <p:nvSpPr>
          <p:cNvPr id="4" name="Text Placeholder 2"/>
          <p:cNvSpPr txBox="1">
            <a:spLocks noGrp="1"/>
          </p:cNvSpPr>
          <p:nvPr>
            <p:ph type="body" idx="4294967295"/>
          </p:nvPr>
        </p:nvSpPr>
        <p:spPr>
          <a:xfrm>
            <a:off x="755532" y="2609286"/>
            <a:ext cx="2727673" cy="635224"/>
          </a:xfrm>
        </p:spPr>
        <p:txBody>
          <a:bodyPr anchor="b" anchorCtr="1">
            <a:noAutofit/>
          </a:bodyPr>
          <a:lstStyle>
            <a:lvl1pPr marL="0" indent="0" algn="ctr">
              <a:lnSpc>
                <a:spcPct val="75000"/>
              </a:lnSpc>
              <a:buNone/>
              <a:defRPr sz="2646"/>
            </a:lvl1pPr>
          </a:lstStyle>
          <a:p>
            <a:pPr lvl="0"/>
            <a:r>
              <a:rPr lang="fr-FR"/>
              <a:t>Modifier les styles du texte du masque</a:t>
            </a:r>
          </a:p>
        </p:txBody>
      </p:sp>
      <p:sp>
        <p:nvSpPr>
          <p:cNvPr id="5" name="Text Placeholder 3"/>
          <p:cNvSpPr txBox="1">
            <a:spLocks noGrp="1"/>
          </p:cNvSpPr>
          <p:nvPr>
            <p:ph type="body" idx="4294967295"/>
          </p:nvPr>
        </p:nvSpPr>
        <p:spPr>
          <a:xfrm>
            <a:off x="755532" y="3244501"/>
            <a:ext cx="2727673" cy="3139217"/>
          </a:xfrm>
        </p:spPr>
        <p:txBody>
          <a:bodyPr anchorCtr="1"/>
          <a:lstStyle>
            <a:lvl1pPr marL="0" indent="0" algn="ctr">
              <a:buNone/>
              <a:defRPr sz="1543"/>
            </a:lvl1pPr>
          </a:lstStyle>
          <a:p>
            <a:pPr lvl="0"/>
            <a:r>
              <a:rPr lang="fr-FR"/>
              <a:t>Modifier les styles du texte du masque</a:t>
            </a:r>
          </a:p>
        </p:txBody>
      </p:sp>
      <p:sp>
        <p:nvSpPr>
          <p:cNvPr id="6" name="Text Placeholder 4"/>
          <p:cNvSpPr txBox="1">
            <a:spLocks noGrp="1"/>
          </p:cNvSpPr>
          <p:nvPr>
            <p:ph type="body" idx="4294967295"/>
          </p:nvPr>
        </p:nvSpPr>
        <p:spPr>
          <a:xfrm>
            <a:off x="3681337" y="2609286"/>
            <a:ext cx="2721501" cy="635224"/>
          </a:xfrm>
        </p:spPr>
        <p:txBody>
          <a:bodyPr anchor="b" anchorCtr="1">
            <a:noAutofit/>
          </a:bodyPr>
          <a:lstStyle>
            <a:lvl1pPr marL="0" indent="0" algn="ctr">
              <a:lnSpc>
                <a:spcPct val="75000"/>
              </a:lnSpc>
              <a:buNone/>
              <a:defRPr sz="2646"/>
            </a:lvl1pPr>
          </a:lstStyle>
          <a:p>
            <a:pPr lvl="0"/>
            <a:r>
              <a:rPr lang="fr-FR"/>
              <a:t>Modifier les styles du texte du masque</a:t>
            </a:r>
          </a:p>
        </p:txBody>
      </p:sp>
      <p:sp>
        <p:nvSpPr>
          <p:cNvPr id="7" name="Text Placeholder 3"/>
          <p:cNvSpPr txBox="1">
            <a:spLocks noGrp="1"/>
          </p:cNvSpPr>
          <p:nvPr>
            <p:ph type="body" idx="4294967295"/>
          </p:nvPr>
        </p:nvSpPr>
        <p:spPr>
          <a:xfrm>
            <a:off x="3672212" y="3244501"/>
            <a:ext cx="2731285" cy="3139217"/>
          </a:xfrm>
        </p:spPr>
        <p:txBody>
          <a:bodyPr anchorCtr="1"/>
          <a:lstStyle>
            <a:lvl1pPr marL="0" indent="0" algn="ctr">
              <a:buNone/>
              <a:defRPr sz="1543"/>
            </a:lvl1pPr>
          </a:lstStyle>
          <a:p>
            <a:pPr lvl="0"/>
            <a:r>
              <a:rPr lang="fr-FR"/>
              <a:t>Modifier les styles du texte du masque</a:t>
            </a:r>
          </a:p>
        </p:txBody>
      </p:sp>
      <p:sp>
        <p:nvSpPr>
          <p:cNvPr id="8" name="Text Placeholder 4"/>
          <p:cNvSpPr txBox="1">
            <a:spLocks noGrp="1"/>
          </p:cNvSpPr>
          <p:nvPr>
            <p:ph type="body" idx="4294967295"/>
          </p:nvPr>
        </p:nvSpPr>
        <p:spPr>
          <a:xfrm>
            <a:off x="6592503" y="2609286"/>
            <a:ext cx="2732592" cy="635224"/>
          </a:xfrm>
        </p:spPr>
        <p:txBody>
          <a:bodyPr anchor="b" anchorCtr="1">
            <a:noAutofit/>
          </a:bodyPr>
          <a:lstStyle>
            <a:lvl1pPr marL="0" indent="0" algn="ctr">
              <a:lnSpc>
                <a:spcPct val="75000"/>
              </a:lnSpc>
              <a:buNone/>
              <a:defRPr sz="2646"/>
            </a:lvl1pPr>
          </a:lstStyle>
          <a:p>
            <a:pPr lvl="0"/>
            <a:r>
              <a:rPr lang="fr-FR"/>
              <a:t>Modifier les styles du texte du masque</a:t>
            </a:r>
          </a:p>
        </p:txBody>
      </p:sp>
      <p:sp>
        <p:nvSpPr>
          <p:cNvPr id="9" name="Text Placeholder 3"/>
          <p:cNvSpPr txBox="1">
            <a:spLocks noGrp="1"/>
          </p:cNvSpPr>
          <p:nvPr>
            <p:ph type="body" idx="4294967295"/>
          </p:nvPr>
        </p:nvSpPr>
        <p:spPr>
          <a:xfrm>
            <a:off x="6592503" y="3244501"/>
            <a:ext cx="2732592" cy="3139217"/>
          </a:xfrm>
        </p:spPr>
        <p:txBody>
          <a:bodyPr anchorCtr="1"/>
          <a:lstStyle>
            <a:lvl1pPr marL="0" indent="0" algn="ctr">
              <a:buNone/>
              <a:defRPr sz="1543"/>
            </a:lvl1pPr>
          </a:lstStyle>
          <a:p>
            <a:pPr lvl="0"/>
            <a:r>
              <a:rPr lang="fr-FR"/>
              <a:t>Modifier les styles du texte du masque</a:t>
            </a:r>
          </a:p>
        </p:txBody>
      </p:sp>
      <p:sp>
        <p:nvSpPr>
          <p:cNvPr id="10" name="Date Placeholder 2"/>
          <p:cNvSpPr txBox="1">
            <a:spLocks noGrp="1"/>
          </p:cNvSpPr>
          <p:nvPr>
            <p:ph type="dt" sz="half" idx="7"/>
          </p:nvPr>
        </p:nvSpPr>
        <p:spPr/>
        <p:txBody>
          <a:bodyPr/>
          <a:lstStyle>
            <a:lvl1pPr>
              <a:defRPr/>
            </a:lvl1pPr>
          </a:lstStyle>
          <a:p>
            <a:pPr lvl="0"/>
            <a:endParaRPr lang="fr-FR"/>
          </a:p>
        </p:txBody>
      </p:sp>
      <p:sp>
        <p:nvSpPr>
          <p:cNvPr id="11" name="Footer Placeholder 3"/>
          <p:cNvSpPr txBox="1">
            <a:spLocks noGrp="1"/>
          </p:cNvSpPr>
          <p:nvPr>
            <p:ph type="ftr" sz="quarter" idx="9"/>
          </p:nvPr>
        </p:nvSpPr>
        <p:spPr/>
        <p:txBody>
          <a:bodyPr/>
          <a:lstStyle>
            <a:lvl1pPr>
              <a:defRPr/>
            </a:lvl1pPr>
          </a:lstStyle>
          <a:p>
            <a:pPr lvl="0"/>
            <a:endParaRPr lang="fr-FR"/>
          </a:p>
        </p:txBody>
      </p:sp>
      <p:sp>
        <p:nvSpPr>
          <p:cNvPr id="12" name="Slide Number Placeholder 4"/>
          <p:cNvSpPr txBox="1">
            <a:spLocks noGrp="1"/>
          </p:cNvSpPr>
          <p:nvPr>
            <p:ph type="sldNum" sz="quarter" idx="8"/>
          </p:nvPr>
        </p:nvSpPr>
        <p:spPr/>
        <p:txBody>
          <a:bodyPr/>
          <a:lstStyle>
            <a:lvl1pPr>
              <a:defRPr/>
            </a:lvl1pPr>
          </a:lstStyle>
          <a:p>
            <a:pPr lvl="0"/>
            <a:fld id="{633A4823-4C0D-4C48-9C78-B851B32A5C3F}" type="slidenum">
              <a:t>‹N°›</a:t>
            </a:fld>
            <a:endParaRPr lang="fr-FR"/>
          </a:p>
        </p:txBody>
      </p:sp>
    </p:spTree>
    <p:extLst>
      <p:ext uri="{BB962C8B-B14F-4D97-AF65-F5344CB8AC3E}">
        <p14:creationId xmlns:p14="http://schemas.microsoft.com/office/powerpoint/2010/main" val="1895752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2" name="Picture 16"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a:xfrm>
            <a:off x="755532" y="673263"/>
            <a:ext cx="8569564" cy="1768028"/>
          </a:xfrm>
        </p:spPr>
        <p:txBody>
          <a:bodyPr/>
          <a:lstStyle>
            <a:lvl1pPr>
              <a:defRPr/>
            </a:lvl1pPr>
          </a:lstStyle>
          <a:p>
            <a:pPr lvl="0"/>
            <a:r>
              <a:rPr lang="fr-FR"/>
              <a:t>Modifiez le style du titre</a:t>
            </a:r>
            <a:endParaRPr lang="en-US"/>
          </a:p>
        </p:txBody>
      </p:sp>
      <p:sp>
        <p:nvSpPr>
          <p:cNvPr id="4" name="Text Placeholder 2"/>
          <p:cNvSpPr txBox="1">
            <a:spLocks noGrp="1"/>
          </p:cNvSpPr>
          <p:nvPr>
            <p:ph type="body" idx="4294967295"/>
          </p:nvPr>
        </p:nvSpPr>
        <p:spPr>
          <a:xfrm>
            <a:off x="755532" y="4635038"/>
            <a:ext cx="2725542" cy="635224"/>
          </a:xfrm>
        </p:spPr>
        <p:txBody>
          <a:bodyPr anchor="b" anchorCtr="1">
            <a:noAutofit/>
          </a:bodyPr>
          <a:lstStyle>
            <a:lvl1pPr marL="0" indent="0" algn="ctr">
              <a:lnSpc>
                <a:spcPct val="75000"/>
              </a:lnSpc>
              <a:buNone/>
              <a:defRPr sz="2425"/>
            </a:lvl1pPr>
          </a:lstStyle>
          <a:p>
            <a:pPr lvl="0"/>
            <a:r>
              <a:rPr lang="fr-FR"/>
              <a:t>Modifier les styles du texte du masque</a:t>
            </a:r>
          </a:p>
        </p:txBody>
      </p:sp>
      <p:sp>
        <p:nvSpPr>
          <p:cNvPr id="5" name="Picture Placeholder 2"/>
          <p:cNvSpPr txBox="1">
            <a:spLocks noGrp="1"/>
          </p:cNvSpPr>
          <p:nvPr>
            <p:ph type="pic" idx="4294967295"/>
          </p:nvPr>
        </p:nvSpPr>
        <p:spPr>
          <a:xfrm>
            <a:off x="755532" y="2609286"/>
            <a:ext cx="2725542" cy="1679926"/>
          </a:xfrm>
          <a:ln w="82552" cap="sq">
            <a:solidFill>
              <a:srgbClr val="EAEAEA"/>
            </a:solidFill>
            <a:prstDash val="solid"/>
            <a:miter/>
          </a:ln>
        </p:spPr>
        <p:txBody>
          <a:bodyPr anchorCtr="1"/>
          <a:lstStyle>
            <a:lvl1pPr marL="0" indent="0" algn="ctr">
              <a:buNone/>
              <a:defRPr sz="1764"/>
            </a:lvl1pPr>
          </a:lstStyle>
          <a:p>
            <a:pPr lvl="0"/>
            <a:r>
              <a:rPr lang="fr-FR"/>
              <a:t>Cliquez sur l'icône pour ajouter une image</a:t>
            </a:r>
            <a:endParaRPr lang="en-US"/>
          </a:p>
        </p:txBody>
      </p:sp>
      <p:sp>
        <p:nvSpPr>
          <p:cNvPr id="6" name="Text Placeholder 3"/>
          <p:cNvSpPr txBox="1">
            <a:spLocks noGrp="1"/>
          </p:cNvSpPr>
          <p:nvPr>
            <p:ph type="body" idx="4294967295"/>
          </p:nvPr>
        </p:nvSpPr>
        <p:spPr>
          <a:xfrm>
            <a:off x="755532" y="5270254"/>
            <a:ext cx="2725542" cy="1113464"/>
          </a:xfrm>
        </p:spPr>
        <p:txBody>
          <a:bodyPr anchorCtr="1"/>
          <a:lstStyle>
            <a:lvl1pPr marL="0" indent="0" algn="ctr">
              <a:buNone/>
              <a:defRPr sz="1543"/>
            </a:lvl1pPr>
          </a:lstStyle>
          <a:p>
            <a:pPr lvl="0"/>
            <a:r>
              <a:rPr lang="fr-FR"/>
              <a:t>Modifier les styles du texte du masque</a:t>
            </a:r>
          </a:p>
        </p:txBody>
      </p:sp>
      <p:sp>
        <p:nvSpPr>
          <p:cNvPr id="7" name="Text Placeholder 4"/>
          <p:cNvSpPr txBox="1">
            <a:spLocks noGrp="1"/>
          </p:cNvSpPr>
          <p:nvPr>
            <p:ph type="body" idx="4294967295"/>
          </p:nvPr>
        </p:nvSpPr>
        <p:spPr>
          <a:xfrm>
            <a:off x="3673373" y="4635038"/>
            <a:ext cx="2730023" cy="635224"/>
          </a:xfrm>
        </p:spPr>
        <p:txBody>
          <a:bodyPr anchor="b" anchorCtr="1">
            <a:noAutofit/>
          </a:bodyPr>
          <a:lstStyle>
            <a:lvl1pPr marL="0" indent="0" algn="ctr">
              <a:lnSpc>
                <a:spcPct val="75000"/>
              </a:lnSpc>
              <a:buNone/>
              <a:defRPr sz="2425"/>
            </a:lvl1pPr>
          </a:lstStyle>
          <a:p>
            <a:pPr lvl="0"/>
            <a:r>
              <a:rPr lang="fr-FR"/>
              <a:t>Modifier les styles du texte du masque</a:t>
            </a:r>
          </a:p>
        </p:txBody>
      </p:sp>
      <p:sp>
        <p:nvSpPr>
          <p:cNvPr id="8" name="Picture Placeholder 2"/>
          <p:cNvSpPr txBox="1">
            <a:spLocks noGrp="1"/>
          </p:cNvSpPr>
          <p:nvPr>
            <p:ph type="pic" idx="4294967295"/>
          </p:nvPr>
        </p:nvSpPr>
        <p:spPr>
          <a:xfrm>
            <a:off x="3672212" y="2609286"/>
            <a:ext cx="2731285" cy="1679926"/>
          </a:xfrm>
          <a:ln w="82552" cap="sq">
            <a:solidFill>
              <a:srgbClr val="EAEAEA"/>
            </a:solidFill>
            <a:prstDash val="solid"/>
            <a:miter/>
          </a:ln>
        </p:spPr>
        <p:txBody>
          <a:bodyPr anchorCtr="1"/>
          <a:lstStyle>
            <a:lvl1pPr marL="0" indent="0" algn="ctr">
              <a:buNone/>
              <a:defRPr sz="1764"/>
            </a:lvl1pPr>
          </a:lstStyle>
          <a:p>
            <a:pPr lvl="0"/>
            <a:r>
              <a:rPr lang="fr-FR"/>
              <a:t>Cliquez sur l'icône pour ajouter une image</a:t>
            </a:r>
            <a:endParaRPr lang="en-US"/>
          </a:p>
        </p:txBody>
      </p:sp>
      <p:sp>
        <p:nvSpPr>
          <p:cNvPr id="9" name="Text Placeholder 3"/>
          <p:cNvSpPr txBox="1">
            <a:spLocks noGrp="1"/>
          </p:cNvSpPr>
          <p:nvPr>
            <p:ph type="body" idx="4294967295"/>
          </p:nvPr>
        </p:nvSpPr>
        <p:spPr>
          <a:xfrm>
            <a:off x="3672212" y="5270254"/>
            <a:ext cx="2731285" cy="1113464"/>
          </a:xfrm>
        </p:spPr>
        <p:txBody>
          <a:bodyPr anchorCtr="1"/>
          <a:lstStyle>
            <a:lvl1pPr marL="0" indent="0" algn="ctr">
              <a:buNone/>
              <a:defRPr sz="1543"/>
            </a:lvl1pPr>
          </a:lstStyle>
          <a:p>
            <a:pPr lvl="0"/>
            <a:r>
              <a:rPr lang="fr-FR"/>
              <a:t>Modifier les styles du texte du masque</a:t>
            </a:r>
          </a:p>
        </p:txBody>
      </p:sp>
      <p:sp>
        <p:nvSpPr>
          <p:cNvPr id="10" name="Text Placeholder 4"/>
          <p:cNvSpPr txBox="1">
            <a:spLocks noGrp="1"/>
          </p:cNvSpPr>
          <p:nvPr>
            <p:ph type="body" idx="4294967295"/>
          </p:nvPr>
        </p:nvSpPr>
        <p:spPr>
          <a:xfrm>
            <a:off x="6592503" y="4635038"/>
            <a:ext cx="2729081" cy="635224"/>
          </a:xfrm>
        </p:spPr>
        <p:txBody>
          <a:bodyPr anchor="b" anchorCtr="1">
            <a:noAutofit/>
          </a:bodyPr>
          <a:lstStyle>
            <a:lvl1pPr marL="0" indent="0" algn="ctr">
              <a:lnSpc>
                <a:spcPct val="75000"/>
              </a:lnSpc>
              <a:buNone/>
              <a:defRPr sz="2425"/>
            </a:lvl1pPr>
          </a:lstStyle>
          <a:p>
            <a:pPr lvl="0"/>
            <a:r>
              <a:rPr lang="fr-FR"/>
              <a:t>Modifier les styles du texte du masque</a:t>
            </a:r>
          </a:p>
        </p:txBody>
      </p:sp>
      <p:sp>
        <p:nvSpPr>
          <p:cNvPr id="11" name="Picture Placeholder 2"/>
          <p:cNvSpPr txBox="1">
            <a:spLocks noGrp="1"/>
          </p:cNvSpPr>
          <p:nvPr>
            <p:ph type="pic" idx="4294967295"/>
          </p:nvPr>
        </p:nvSpPr>
        <p:spPr>
          <a:xfrm>
            <a:off x="6592503" y="2609286"/>
            <a:ext cx="2732592" cy="1679926"/>
          </a:xfrm>
          <a:ln w="82552" cap="sq">
            <a:solidFill>
              <a:srgbClr val="EAEAEA"/>
            </a:solidFill>
            <a:prstDash val="solid"/>
            <a:miter/>
          </a:ln>
        </p:spPr>
        <p:txBody>
          <a:bodyPr anchorCtr="1"/>
          <a:lstStyle>
            <a:lvl1pPr marL="0" indent="0" algn="ctr">
              <a:buNone/>
              <a:defRPr sz="1764"/>
            </a:lvl1pPr>
          </a:lstStyle>
          <a:p>
            <a:pPr lvl="0"/>
            <a:r>
              <a:rPr lang="fr-FR"/>
              <a:t>Cliquez sur l'icône pour ajouter une image</a:t>
            </a:r>
            <a:endParaRPr lang="en-US"/>
          </a:p>
        </p:txBody>
      </p:sp>
      <p:sp>
        <p:nvSpPr>
          <p:cNvPr id="12" name="Text Placeholder 3"/>
          <p:cNvSpPr txBox="1">
            <a:spLocks noGrp="1"/>
          </p:cNvSpPr>
          <p:nvPr>
            <p:ph type="body" idx="4294967295"/>
          </p:nvPr>
        </p:nvSpPr>
        <p:spPr>
          <a:xfrm>
            <a:off x="6592403" y="5270254"/>
            <a:ext cx="2732693" cy="1113474"/>
          </a:xfrm>
        </p:spPr>
        <p:txBody>
          <a:bodyPr anchorCtr="1"/>
          <a:lstStyle>
            <a:lvl1pPr marL="0" indent="0" algn="ctr">
              <a:buNone/>
              <a:defRPr sz="1543"/>
            </a:lvl1pPr>
          </a:lstStyle>
          <a:p>
            <a:pPr lvl="0"/>
            <a:r>
              <a:rPr lang="fr-FR"/>
              <a:t>Modifier les styles du texte du masque</a:t>
            </a:r>
          </a:p>
        </p:txBody>
      </p:sp>
      <p:sp>
        <p:nvSpPr>
          <p:cNvPr id="13" name="Date Placeholder 2"/>
          <p:cNvSpPr txBox="1">
            <a:spLocks noGrp="1"/>
          </p:cNvSpPr>
          <p:nvPr>
            <p:ph type="dt" sz="half" idx="7"/>
          </p:nvPr>
        </p:nvSpPr>
        <p:spPr/>
        <p:txBody>
          <a:bodyPr/>
          <a:lstStyle>
            <a:lvl1pPr>
              <a:defRPr/>
            </a:lvl1pPr>
          </a:lstStyle>
          <a:p>
            <a:pPr lvl="0"/>
            <a:endParaRPr lang="fr-FR"/>
          </a:p>
        </p:txBody>
      </p:sp>
      <p:sp>
        <p:nvSpPr>
          <p:cNvPr id="14" name="Footer Placeholder 3"/>
          <p:cNvSpPr txBox="1">
            <a:spLocks noGrp="1"/>
          </p:cNvSpPr>
          <p:nvPr>
            <p:ph type="ftr" sz="quarter" idx="9"/>
          </p:nvPr>
        </p:nvSpPr>
        <p:spPr/>
        <p:txBody>
          <a:bodyPr/>
          <a:lstStyle>
            <a:lvl1pPr>
              <a:defRPr/>
            </a:lvl1pPr>
          </a:lstStyle>
          <a:p>
            <a:pPr lvl="0"/>
            <a:endParaRPr lang="fr-FR"/>
          </a:p>
        </p:txBody>
      </p:sp>
      <p:sp>
        <p:nvSpPr>
          <p:cNvPr id="15" name="Slide Number Placeholder 4"/>
          <p:cNvSpPr txBox="1">
            <a:spLocks noGrp="1"/>
          </p:cNvSpPr>
          <p:nvPr>
            <p:ph type="sldNum" sz="quarter" idx="8"/>
          </p:nvPr>
        </p:nvSpPr>
        <p:spPr/>
        <p:txBody>
          <a:bodyPr/>
          <a:lstStyle>
            <a:lvl1pPr>
              <a:defRPr/>
            </a:lvl1pPr>
          </a:lstStyle>
          <a:p>
            <a:pPr lvl="0"/>
            <a:fld id="{C84B9789-6FD0-4E96-BF77-B543B9664729}" type="slidenum">
              <a:t>‹N°›</a:t>
            </a:fld>
            <a:endParaRPr lang="fr-FR"/>
          </a:p>
        </p:txBody>
      </p:sp>
    </p:spTree>
    <p:extLst>
      <p:ext uri="{BB962C8B-B14F-4D97-AF65-F5344CB8AC3E}">
        <p14:creationId xmlns:p14="http://schemas.microsoft.com/office/powerpoint/2010/main" val="21636038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2" name="Picture 8"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p:txBody>
          <a:bodyPr/>
          <a:lstStyle>
            <a:lvl1pPr>
              <a:defRPr/>
            </a:lvl1pPr>
          </a:lstStyle>
          <a:p>
            <a:pPr lvl="0"/>
            <a:r>
              <a:rPr lang="fr-FR"/>
              <a:t>Modifiez le style du titre</a:t>
            </a:r>
            <a:endParaRPr lang="en-US"/>
          </a:p>
        </p:txBody>
      </p:sp>
      <p:sp>
        <p:nvSpPr>
          <p:cNvPr id="4"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3"/>
          <p:cNvSpPr txBox="1">
            <a:spLocks noGrp="1"/>
          </p:cNvSpPr>
          <p:nvPr>
            <p:ph type="dt" sz="half" idx="7"/>
          </p:nvPr>
        </p:nvSpPr>
        <p:spPr/>
        <p:txBody>
          <a:bodyPr/>
          <a:lstStyle>
            <a:lvl1pPr>
              <a:defRPr/>
            </a:lvl1pPr>
          </a:lstStyle>
          <a:p>
            <a:pPr lvl="0"/>
            <a:endParaRPr lang="fr-FR"/>
          </a:p>
        </p:txBody>
      </p:sp>
      <p:sp>
        <p:nvSpPr>
          <p:cNvPr id="6" name="Footer Placeholder 4"/>
          <p:cNvSpPr txBox="1">
            <a:spLocks noGrp="1"/>
          </p:cNvSpPr>
          <p:nvPr>
            <p:ph type="ftr" sz="quarter" idx="9"/>
          </p:nvPr>
        </p:nvSpPr>
        <p:spPr/>
        <p:txBody>
          <a:bodyPr/>
          <a:lstStyle>
            <a:lvl1pPr>
              <a:defRPr/>
            </a:lvl1pPr>
          </a:lstStyle>
          <a:p>
            <a:pPr lvl="0"/>
            <a:endParaRPr lang="fr-FR"/>
          </a:p>
        </p:txBody>
      </p:sp>
      <p:sp>
        <p:nvSpPr>
          <p:cNvPr id="7" name="Slide Number Placeholder 5"/>
          <p:cNvSpPr txBox="1">
            <a:spLocks noGrp="1"/>
          </p:cNvSpPr>
          <p:nvPr>
            <p:ph type="sldNum" sz="quarter" idx="8"/>
          </p:nvPr>
        </p:nvSpPr>
        <p:spPr/>
        <p:txBody>
          <a:bodyPr/>
          <a:lstStyle>
            <a:lvl1pPr>
              <a:defRPr/>
            </a:lvl1pPr>
          </a:lstStyle>
          <a:p>
            <a:pPr lvl="0"/>
            <a:fld id="{DF472278-3B0A-467D-8D19-0E6CE4745D3A}" type="slidenum">
              <a:t>‹N°›</a:t>
            </a:fld>
            <a:endParaRPr lang="fr-FR"/>
          </a:p>
        </p:txBody>
      </p:sp>
    </p:spTree>
    <p:extLst>
      <p:ext uri="{BB962C8B-B14F-4D97-AF65-F5344CB8AC3E}">
        <p14:creationId xmlns:p14="http://schemas.microsoft.com/office/powerpoint/2010/main" val="383188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2" name="Picture 9"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Vertical Title 1"/>
          <p:cNvSpPr txBox="1">
            <a:spLocks noGrp="1"/>
          </p:cNvSpPr>
          <p:nvPr>
            <p:ph type="title" orient="vert"/>
          </p:nvPr>
        </p:nvSpPr>
        <p:spPr>
          <a:xfrm>
            <a:off x="7213948" y="671974"/>
            <a:ext cx="2111148" cy="5711753"/>
          </a:xfrm>
        </p:spPr>
        <p:txBody>
          <a:bodyPr vert="eaVert" anchorCtr="0"/>
          <a:lstStyle>
            <a:lvl1pPr algn="l">
              <a:defRPr/>
            </a:lvl1pPr>
          </a:lstStyle>
          <a:p>
            <a:pPr lvl="0"/>
            <a:r>
              <a:rPr lang="fr-FR"/>
              <a:t>Modifiez le style du titre</a:t>
            </a:r>
            <a:endParaRPr lang="en-US"/>
          </a:p>
        </p:txBody>
      </p:sp>
      <p:sp>
        <p:nvSpPr>
          <p:cNvPr id="4" name="Vertical Text Placeholder 2"/>
          <p:cNvSpPr txBox="1">
            <a:spLocks noGrp="1"/>
          </p:cNvSpPr>
          <p:nvPr>
            <p:ph type="body" orient="vert" idx="1"/>
          </p:nvPr>
        </p:nvSpPr>
        <p:spPr>
          <a:xfrm>
            <a:off x="755532" y="671974"/>
            <a:ext cx="6332412" cy="5711753"/>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3"/>
          <p:cNvSpPr txBox="1">
            <a:spLocks noGrp="1"/>
          </p:cNvSpPr>
          <p:nvPr>
            <p:ph type="dt" sz="half" idx="7"/>
          </p:nvPr>
        </p:nvSpPr>
        <p:spPr/>
        <p:txBody>
          <a:bodyPr/>
          <a:lstStyle>
            <a:lvl1pPr>
              <a:defRPr/>
            </a:lvl1pPr>
          </a:lstStyle>
          <a:p>
            <a:pPr lvl="0"/>
            <a:endParaRPr lang="fr-FR"/>
          </a:p>
        </p:txBody>
      </p:sp>
      <p:sp>
        <p:nvSpPr>
          <p:cNvPr id="6" name="Footer Placeholder 4"/>
          <p:cNvSpPr txBox="1">
            <a:spLocks noGrp="1"/>
          </p:cNvSpPr>
          <p:nvPr>
            <p:ph type="ftr" sz="quarter" idx="9"/>
          </p:nvPr>
        </p:nvSpPr>
        <p:spPr/>
        <p:txBody>
          <a:bodyPr/>
          <a:lstStyle>
            <a:lvl1pPr>
              <a:defRPr/>
            </a:lvl1pPr>
          </a:lstStyle>
          <a:p>
            <a:pPr lvl="0"/>
            <a:endParaRPr lang="fr-FR"/>
          </a:p>
        </p:txBody>
      </p:sp>
      <p:sp>
        <p:nvSpPr>
          <p:cNvPr id="7" name="Slide Number Placeholder 5"/>
          <p:cNvSpPr txBox="1">
            <a:spLocks noGrp="1"/>
          </p:cNvSpPr>
          <p:nvPr>
            <p:ph type="sldNum" sz="quarter" idx="8"/>
          </p:nvPr>
        </p:nvSpPr>
        <p:spPr/>
        <p:txBody>
          <a:bodyPr/>
          <a:lstStyle>
            <a:lvl1pPr>
              <a:defRPr/>
            </a:lvl1pPr>
          </a:lstStyle>
          <a:p>
            <a:pPr lvl="0"/>
            <a:fld id="{C31487EE-8F85-49AE-9134-3C947DAE814F}" type="slidenum">
              <a:t>‹N°›</a:t>
            </a:fld>
            <a:endParaRPr lang="fr-FR"/>
          </a:p>
        </p:txBody>
      </p:sp>
    </p:spTree>
    <p:extLst>
      <p:ext uri="{BB962C8B-B14F-4D97-AF65-F5344CB8AC3E}">
        <p14:creationId xmlns:p14="http://schemas.microsoft.com/office/powerpoint/2010/main" val="12026542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2" name="Picture 6"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p:txBody>
          <a:bodyPr/>
          <a:lstStyle>
            <a:lvl1pPr>
              <a:defRPr/>
            </a:lvl1pPr>
          </a:lstStyle>
          <a:p>
            <a:pPr lvl="0"/>
            <a:r>
              <a:rPr lang="fr-FR"/>
              <a:t>Modifiez le style du titre</a:t>
            </a:r>
            <a:endParaRPr lang="en-US"/>
          </a:p>
        </p:txBody>
      </p:sp>
      <p:sp>
        <p:nvSpPr>
          <p:cNvPr id="4" name="Content Placeholder 2"/>
          <p:cNvSpPr txBox="1">
            <a:spLocks noGrp="1"/>
          </p:cNvSpPr>
          <p:nvPr>
            <p:ph idx="1"/>
          </p:nvPr>
        </p:nvSpPr>
        <p:spPr>
          <a:xfrm>
            <a:off x="755532" y="2609286"/>
            <a:ext cx="8569052" cy="3774442"/>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3"/>
          <p:cNvSpPr txBox="1">
            <a:spLocks noGrp="1"/>
          </p:cNvSpPr>
          <p:nvPr>
            <p:ph type="dt" sz="half" idx="7"/>
          </p:nvPr>
        </p:nvSpPr>
        <p:spPr/>
        <p:txBody>
          <a:bodyPr/>
          <a:lstStyle>
            <a:lvl1pPr>
              <a:defRPr/>
            </a:lvl1pPr>
          </a:lstStyle>
          <a:p>
            <a:pPr lvl="0"/>
            <a:endParaRPr lang="fr-FR"/>
          </a:p>
        </p:txBody>
      </p:sp>
      <p:sp>
        <p:nvSpPr>
          <p:cNvPr id="6" name="Footer Placeholder 4"/>
          <p:cNvSpPr txBox="1">
            <a:spLocks noGrp="1"/>
          </p:cNvSpPr>
          <p:nvPr>
            <p:ph type="ftr" sz="quarter" idx="9"/>
          </p:nvPr>
        </p:nvSpPr>
        <p:spPr/>
        <p:txBody>
          <a:bodyPr/>
          <a:lstStyle>
            <a:lvl1pPr>
              <a:defRPr/>
            </a:lvl1pPr>
          </a:lstStyle>
          <a:p>
            <a:pPr lvl="0"/>
            <a:endParaRPr lang="fr-FR"/>
          </a:p>
        </p:txBody>
      </p:sp>
      <p:sp>
        <p:nvSpPr>
          <p:cNvPr id="7" name="Slide Number Placeholder 5"/>
          <p:cNvSpPr txBox="1">
            <a:spLocks noGrp="1"/>
          </p:cNvSpPr>
          <p:nvPr>
            <p:ph type="sldNum" sz="quarter" idx="8"/>
          </p:nvPr>
        </p:nvSpPr>
        <p:spPr/>
        <p:txBody>
          <a:bodyPr/>
          <a:lstStyle>
            <a:lvl1pPr>
              <a:defRPr/>
            </a:lvl1pPr>
          </a:lstStyle>
          <a:p>
            <a:pPr lvl="0"/>
            <a:fld id="{3356216D-0A64-45DE-B2FE-18FE6FB71939}" type="slidenum">
              <a:t>‹N°›</a:t>
            </a:fld>
            <a:endParaRPr lang="fr-FR"/>
          </a:p>
        </p:txBody>
      </p:sp>
    </p:spTree>
    <p:extLst>
      <p:ext uri="{BB962C8B-B14F-4D97-AF65-F5344CB8AC3E}">
        <p14:creationId xmlns:p14="http://schemas.microsoft.com/office/powerpoint/2010/main" val="1959200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2" name="Picture 7"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a:xfrm>
            <a:off x="755532" y="913339"/>
            <a:ext cx="8559067" cy="3016834"/>
          </a:xfrm>
        </p:spPr>
        <p:txBody>
          <a:bodyPr anchor="b"/>
          <a:lstStyle>
            <a:lvl1pPr>
              <a:defRPr sz="4409"/>
            </a:lvl1pPr>
          </a:lstStyle>
          <a:p>
            <a:pPr lvl="0"/>
            <a:r>
              <a:rPr lang="fr-FR"/>
              <a:t>Modifiez le style du titre</a:t>
            </a:r>
            <a:endParaRPr lang="en-US"/>
          </a:p>
        </p:txBody>
      </p:sp>
      <p:sp>
        <p:nvSpPr>
          <p:cNvPr id="4" name="Text Placeholder 2"/>
          <p:cNvSpPr txBox="1">
            <a:spLocks noGrp="1"/>
          </p:cNvSpPr>
          <p:nvPr>
            <p:ph type="body" idx="1"/>
          </p:nvPr>
        </p:nvSpPr>
        <p:spPr>
          <a:xfrm>
            <a:off x="755532" y="4031671"/>
            <a:ext cx="8559067" cy="1508165"/>
          </a:xfrm>
        </p:spPr>
        <p:txBody>
          <a:bodyPr anchorCtr="1"/>
          <a:lstStyle>
            <a:lvl1pPr marL="0" indent="0" algn="ctr">
              <a:buNone/>
              <a:defRPr>
                <a:solidFill>
                  <a:srgbClr val="7F7F7F"/>
                </a:solidFill>
              </a:defRPr>
            </a:lvl1pPr>
          </a:lstStyle>
          <a:p>
            <a:pPr lvl="0"/>
            <a:r>
              <a:rPr lang="fr-FR"/>
              <a:t>Modifier les styles du texte du masque</a:t>
            </a:r>
          </a:p>
        </p:txBody>
      </p:sp>
      <p:sp>
        <p:nvSpPr>
          <p:cNvPr id="5" name="Date Placeholder 3"/>
          <p:cNvSpPr txBox="1">
            <a:spLocks noGrp="1"/>
          </p:cNvSpPr>
          <p:nvPr>
            <p:ph type="dt" sz="half" idx="7"/>
          </p:nvPr>
        </p:nvSpPr>
        <p:spPr/>
        <p:txBody>
          <a:bodyPr/>
          <a:lstStyle>
            <a:lvl1pPr>
              <a:defRPr/>
            </a:lvl1pPr>
          </a:lstStyle>
          <a:p>
            <a:pPr lvl="0"/>
            <a:endParaRPr lang="fr-FR"/>
          </a:p>
        </p:txBody>
      </p:sp>
      <p:sp>
        <p:nvSpPr>
          <p:cNvPr id="6" name="Footer Placeholder 4"/>
          <p:cNvSpPr txBox="1">
            <a:spLocks noGrp="1"/>
          </p:cNvSpPr>
          <p:nvPr>
            <p:ph type="ftr" sz="quarter" idx="9"/>
          </p:nvPr>
        </p:nvSpPr>
        <p:spPr/>
        <p:txBody>
          <a:bodyPr/>
          <a:lstStyle>
            <a:lvl1pPr>
              <a:defRPr/>
            </a:lvl1pPr>
          </a:lstStyle>
          <a:p>
            <a:pPr lvl="0"/>
            <a:endParaRPr lang="fr-FR"/>
          </a:p>
        </p:txBody>
      </p:sp>
      <p:sp>
        <p:nvSpPr>
          <p:cNvPr id="7" name="Slide Number Placeholder 5"/>
          <p:cNvSpPr txBox="1">
            <a:spLocks noGrp="1"/>
          </p:cNvSpPr>
          <p:nvPr>
            <p:ph type="sldNum" sz="quarter" idx="8"/>
          </p:nvPr>
        </p:nvSpPr>
        <p:spPr/>
        <p:txBody>
          <a:bodyPr/>
          <a:lstStyle>
            <a:lvl1pPr>
              <a:defRPr/>
            </a:lvl1pPr>
          </a:lstStyle>
          <a:p>
            <a:pPr lvl="0"/>
            <a:fld id="{55BA115B-7AA2-45C8-9247-C27A8213B1F7}" type="slidenum">
              <a:t>‹N°›</a:t>
            </a:fld>
            <a:endParaRPr lang="fr-FR"/>
          </a:p>
        </p:txBody>
      </p:sp>
    </p:spTree>
    <p:extLst>
      <p:ext uri="{BB962C8B-B14F-4D97-AF65-F5344CB8AC3E}">
        <p14:creationId xmlns:p14="http://schemas.microsoft.com/office/powerpoint/2010/main" val="420636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2" name="Picture 8"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p:txBody>
          <a:bodyPr/>
          <a:lstStyle>
            <a:lvl1pPr>
              <a:defRPr/>
            </a:lvl1pPr>
          </a:lstStyle>
          <a:p>
            <a:pPr lvl="0"/>
            <a:r>
              <a:rPr lang="fr-FR"/>
              <a:t>Modifiez le style du titre</a:t>
            </a:r>
            <a:endParaRPr lang="en-US"/>
          </a:p>
        </p:txBody>
      </p:sp>
      <p:sp>
        <p:nvSpPr>
          <p:cNvPr id="4" name="Content Placeholder 2"/>
          <p:cNvSpPr txBox="1">
            <a:spLocks noGrp="1"/>
          </p:cNvSpPr>
          <p:nvPr>
            <p:ph idx="1"/>
          </p:nvPr>
        </p:nvSpPr>
        <p:spPr>
          <a:xfrm>
            <a:off x="755532" y="2609286"/>
            <a:ext cx="4221775" cy="3774442"/>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Content Placeholder 3"/>
          <p:cNvSpPr txBox="1">
            <a:spLocks noGrp="1"/>
          </p:cNvSpPr>
          <p:nvPr>
            <p:ph idx="2"/>
          </p:nvPr>
        </p:nvSpPr>
        <p:spPr>
          <a:xfrm>
            <a:off x="5103312" y="2609286"/>
            <a:ext cx="4221263" cy="3774442"/>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Date Placeholder 4"/>
          <p:cNvSpPr txBox="1">
            <a:spLocks noGrp="1"/>
          </p:cNvSpPr>
          <p:nvPr>
            <p:ph type="dt" sz="half" idx="7"/>
          </p:nvPr>
        </p:nvSpPr>
        <p:spPr/>
        <p:txBody>
          <a:bodyPr/>
          <a:lstStyle>
            <a:lvl1pPr>
              <a:defRPr/>
            </a:lvl1pPr>
          </a:lstStyle>
          <a:p>
            <a:pPr lvl="0"/>
            <a:endParaRPr lang="fr-FR"/>
          </a:p>
        </p:txBody>
      </p:sp>
      <p:sp>
        <p:nvSpPr>
          <p:cNvPr id="7" name="Footer Placeholder 5"/>
          <p:cNvSpPr txBox="1">
            <a:spLocks noGrp="1"/>
          </p:cNvSpPr>
          <p:nvPr>
            <p:ph type="ftr" sz="quarter" idx="9"/>
          </p:nvPr>
        </p:nvSpPr>
        <p:spPr/>
        <p:txBody>
          <a:bodyPr/>
          <a:lstStyle>
            <a:lvl1pPr>
              <a:defRPr/>
            </a:lvl1pPr>
          </a:lstStyle>
          <a:p>
            <a:pPr lvl="0"/>
            <a:endParaRPr lang="fr-FR"/>
          </a:p>
        </p:txBody>
      </p:sp>
      <p:sp>
        <p:nvSpPr>
          <p:cNvPr id="8" name="Slide Number Placeholder 6"/>
          <p:cNvSpPr txBox="1">
            <a:spLocks noGrp="1"/>
          </p:cNvSpPr>
          <p:nvPr>
            <p:ph type="sldNum" sz="quarter" idx="8"/>
          </p:nvPr>
        </p:nvSpPr>
        <p:spPr/>
        <p:txBody>
          <a:bodyPr/>
          <a:lstStyle>
            <a:lvl1pPr>
              <a:defRPr/>
            </a:lvl1pPr>
          </a:lstStyle>
          <a:p>
            <a:pPr lvl="0"/>
            <a:fld id="{EFCE7C54-2BDE-4B65-91E8-496DFEF12CF8}" type="slidenum">
              <a:t>‹N°›</a:t>
            </a:fld>
            <a:endParaRPr lang="fr-FR"/>
          </a:p>
        </p:txBody>
      </p:sp>
    </p:spTree>
    <p:extLst>
      <p:ext uri="{BB962C8B-B14F-4D97-AF65-F5344CB8AC3E}">
        <p14:creationId xmlns:p14="http://schemas.microsoft.com/office/powerpoint/2010/main" val="33493316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2" name="Picture 10"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p:txBody>
          <a:bodyPr/>
          <a:lstStyle>
            <a:lvl1pPr>
              <a:defRPr/>
            </a:lvl1pPr>
          </a:lstStyle>
          <a:p>
            <a:pPr lvl="0"/>
            <a:r>
              <a:rPr lang="fr-FR"/>
              <a:t>Modifiez le style du titre</a:t>
            </a:r>
            <a:endParaRPr lang="en-US"/>
          </a:p>
        </p:txBody>
      </p:sp>
      <p:sp>
        <p:nvSpPr>
          <p:cNvPr id="4" name="Text Placeholder 2"/>
          <p:cNvSpPr txBox="1">
            <a:spLocks noGrp="1"/>
          </p:cNvSpPr>
          <p:nvPr>
            <p:ph type="body" idx="1"/>
          </p:nvPr>
        </p:nvSpPr>
        <p:spPr>
          <a:xfrm>
            <a:off x="947812" y="2613611"/>
            <a:ext cx="4029504" cy="749570"/>
          </a:xfrm>
        </p:spPr>
        <p:txBody>
          <a:bodyPr anchor="b">
            <a:noAutofit/>
          </a:bodyPr>
          <a:lstStyle>
            <a:lvl1pPr marL="0" indent="0">
              <a:lnSpc>
                <a:spcPct val="75000"/>
              </a:lnSpc>
              <a:buNone/>
              <a:defRPr sz="2866"/>
            </a:lvl1pPr>
          </a:lstStyle>
          <a:p>
            <a:pPr lvl="0"/>
            <a:r>
              <a:rPr lang="fr-FR"/>
              <a:t>Modifier les styles du texte du masque</a:t>
            </a:r>
          </a:p>
        </p:txBody>
      </p:sp>
      <p:sp>
        <p:nvSpPr>
          <p:cNvPr id="5" name="Content Placeholder 3"/>
          <p:cNvSpPr txBox="1">
            <a:spLocks noGrp="1"/>
          </p:cNvSpPr>
          <p:nvPr>
            <p:ph idx="2"/>
          </p:nvPr>
        </p:nvSpPr>
        <p:spPr>
          <a:xfrm>
            <a:off x="755532" y="3363181"/>
            <a:ext cx="4221775" cy="3020546"/>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Text Placeholder 4"/>
          <p:cNvSpPr txBox="1">
            <a:spLocks noGrp="1"/>
          </p:cNvSpPr>
          <p:nvPr>
            <p:ph type="body" idx="3"/>
          </p:nvPr>
        </p:nvSpPr>
        <p:spPr>
          <a:xfrm>
            <a:off x="5288706" y="2613611"/>
            <a:ext cx="4036390" cy="749570"/>
          </a:xfrm>
        </p:spPr>
        <p:txBody>
          <a:bodyPr anchor="b">
            <a:noAutofit/>
          </a:bodyPr>
          <a:lstStyle>
            <a:lvl1pPr marL="0" indent="0">
              <a:lnSpc>
                <a:spcPct val="75000"/>
              </a:lnSpc>
              <a:buNone/>
              <a:defRPr sz="2866"/>
            </a:lvl1pPr>
          </a:lstStyle>
          <a:p>
            <a:pPr lvl="0"/>
            <a:r>
              <a:rPr lang="fr-FR"/>
              <a:t>Modifier les styles du texte du masque</a:t>
            </a:r>
          </a:p>
        </p:txBody>
      </p:sp>
      <p:sp>
        <p:nvSpPr>
          <p:cNvPr id="7" name="Content Placeholder 5"/>
          <p:cNvSpPr txBox="1">
            <a:spLocks noGrp="1"/>
          </p:cNvSpPr>
          <p:nvPr>
            <p:ph idx="4"/>
          </p:nvPr>
        </p:nvSpPr>
        <p:spPr>
          <a:xfrm>
            <a:off x="5103321" y="3363181"/>
            <a:ext cx="4221263" cy="3020546"/>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8" name="Date Placeholder 6"/>
          <p:cNvSpPr txBox="1">
            <a:spLocks noGrp="1"/>
          </p:cNvSpPr>
          <p:nvPr>
            <p:ph type="dt" sz="half" idx="7"/>
          </p:nvPr>
        </p:nvSpPr>
        <p:spPr/>
        <p:txBody>
          <a:bodyPr/>
          <a:lstStyle>
            <a:lvl1pPr>
              <a:defRPr/>
            </a:lvl1pPr>
          </a:lstStyle>
          <a:p>
            <a:pPr lvl="0"/>
            <a:endParaRPr lang="fr-FR"/>
          </a:p>
        </p:txBody>
      </p:sp>
      <p:sp>
        <p:nvSpPr>
          <p:cNvPr id="9" name="Footer Placeholder 7"/>
          <p:cNvSpPr txBox="1">
            <a:spLocks noGrp="1"/>
          </p:cNvSpPr>
          <p:nvPr>
            <p:ph type="ftr" sz="quarter" idx="9"/>
          </p:nvPr>
        </p:nvSpPr>
        <p:spPr/>
        <p:txBody>
          <a:bodyPr/>
          <a:lstStyle>
            <a:lvl1pPr>
              <a:defRPr/>
            </a:lvl1pPr>
          </a:lstStyle>
          <a:p>
            <a:pPr lvl="0"/>
            <a:endParaRPr lang="fr-FR"/>
          </a:p>
        </p:txBody>
      </p:sp>
      <p:sp>
        <p:nvSpPr>
          <p:cNvPr id="10" name="Slide Number Placeholder 8"/>
          <p:cNvSpPr txBox="1">
            <a:spLocks noGrp="1"/>
          </p:cNvSpPr>
          <p:nvPr>
            <p:ph type="sldNum" sz="quarter" idx="8"/>
          </p:nvPr>
        </p:nvSpPr>
        <p:spPr/>
        <p:txBody>
          <a:bodyPr/>
          <a:lstStyle>
            <a:lvl1pPr>
              <a:defRPr/>
            </a:lvl1pPr>
          </a:lstStyle>
          <a:p>
            <a:pPr lvl="0"/>
            <a:fld id="{9C33D932-9B51-4E06-98FF-3BA2D387D907}" type="slidenum">
              <a:t>‹N°›</a:t>
            </a:fld>
            <a:endParaRPr lang="fr-FR"/>
          </a:p>
        </p:txBody>
      </p:sp>
    </p:spTree>
    <p:extLst>
      <p:ext uri="{BB962C8B-B14F-4D97-AF65-F5344CB8AC3E}">
        <p14:creationId xmlns:p14="http://schemas.microsoft.com/office/powerpoint/2010/main" val="12332082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2" name="Picture 6"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p:txBody>
          <a:bodyPr/>
          <a:lstStyle>
            <a:lvl1pPr>
              <a:defRPr/>
            </a:lvl1pPr>
          </a:lstStyle>
          <a:p>
            <a:pPr lvl="0"/>
            <a:r>
              <a:rPr lang="fr-FR"/>
              <a:t>Modifiez le style du titre</a:t>
            </a:r>
            <a:endParaRPr lang="en-US"/>
          </a:p>
        </p:txBody>
      </p:sp>
      <p:sp>
        <p:nvSpPr>
          <p:cNvPr id="4" name="Date Placeholder 2"/>
          <p:cNvSpPr txBox="1">
            <a:spLocks noGrp="1"/>
          </p:cNvSpPr>
          <p:nvPr>
            <p:ph type="dt" sz="half" idx="7"/>
          </p:nvPr>
        </p:nvSpPr>
        <p:spPr/>
        <p:txBody>
          <a:bodyPr/>
          <a:lstStyle>
            <a:lvl1pPr>
              <a:defRPr/>
            </a:lvl1pPr>
          </a:lstStyle>
          <a:p>
            <a:pPr lvl="0"/>
            <a:endParaRPr lang="fr-FR"/>
          </a:p>
        </p:txBody>
      </p:sp>
      <p:sp>
        <p:nvSpPr>
          <p:cNvPr id="5" name="Footer Placeholder 3"/>
          <p:cNvSpPr txBox="1">
            <a:spLocks noGrp="1"/>
          </p:cNvSpPr>
          <p:nvPr>
            <p:ph type="ftr" sz="quarter" idx="9"/>
          </p:nvPr>
        </p:nvSpPr>
        <p:spPr/>
        <p:txBody>
          <a:bodyPr/>
          <a:lstStyle>
            <a:lvl1pPr>
              <a:defRPr/>
            </a:lvl1pPr>
          </a:lstStyle>
          <a:p>
            <a:pPr lvl="0"/>
            <a:endParaRPr lang="fr-FR"/>
          </a:p>
        </p:txBody>
      </p:sp>
      <p:sp>
        <p:nvSpPr>
          <p:cNvPr id="6" name="Slide Number Placeholder 4"/>
          <p:cNvSpPr txBox="1">
            <a:spLocks noGrp="1"/>
          </p:cNvSpPr>
          <p:nvPr>
            <p:ph type="sldNum" sz="quarter" idx="8"/>
          </p:nvPr>
        </p:nvSpPr>
        <p:spPr/>
        <p:txBody>
          <a:bodyPr/>
          <a:lstStyle>
            <a:lvl1pPr>
              <a:defRPr/>
            </a:lvl1pPr>
          </a:lstStyle>
          <a:p>
            <a:pPr lvl="0"/>
            <a:fld id="{B53534C9-FAF4-4C4D-A17D-B96E8B3EC70C}" type="slidenum">
              <a:t>‹N°›</a:t>
            </a:fld>
            <a:endParaRPr lang="fr-FR"/>
          </a:p>
        </p:txBody>
      </p:sp>
    </p:spTree>
    <p:extLst>
      <p:ext uri="{BB962C8B-B14F-4D97-AF65-F5344CB8AC3E}">
        <p14:creationId xmlns:p14="http://schemas.microsoft.com/office/powerpoint/2010/main" val="17543154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2" name="Picture 5"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Date Placeholder 1"/>
          <p:cNvSpPr txBox="1">
            <a:spLocks noGrp="1"/>
          </p:cNvSpPr>
          <p:nvPr>
            <p:ph type="dt" sz="half" idx="7"/>
          </p:nvPr>
        </p:nvSpPr>
        <p:spPr/>
        <p:txBody>
          <a:bodyPr/>
          <a:lstStyle>
            <a:lvl1pPr>
              <a:defRPr/>
            </a:lvl1pPr>
          </a:lstStyle>
          <a:p>
            <a:pPr lvl="0"/>
            <a:endParaRPr lang="fr-FR"/>
          </a:p>
        </p:txBody>
      </p:sp>
      <p:sp>
        <p:nvSpPr>
          <p:cNvPr id="4" name="Footer Placeholder 2"/>
          <p:cNvSpPr txBox="1">
            <a:spLocks noGrp="1"/>
          </p:cNvSpPr>
          <p:nvPr>
            <p:ph type="ftr" sz="quarter" idx="9"/>
          </p:nvPr>
        </p:nvSpPr>
        <p:spPr/>
        <p:txBody>
          <a:bodyPr/>
          <a:lstStyle>
            <a:lvl1pPr>
              <a:defRPr/>
            </a:lvl1pPr>
          </a:lstStyle>
          <a:p>
            <a:pPr lvl="0"/>
            <a:endParaRPr lang="fr-FR"/>
          </a:p>
        </p:txBody>
      </p:sp>
      <p:sp>
        <p:nvSpPr>
          <p:cNvPr id="5" name="Slide Number Placeholder 3"/>
          <p:cNvSpPr txBox="1">
            <a:spLocks noGrp="1"/>
          </p:cNvSpPr>
          <p:nvPr>
            <p:ph type="sldNum" sz="quarter" idx="8"/>
          </p:nvPr>
        </p:nvSpPr>
        <p:spPr/>
        <p:txBody>
          <a:bodyPr/>
          <a:lstStyle>
            <a:lvl1pPr>
              <a:defRPr/>
            </a:lvl1pPr>
          </a:lstStyle>
          <a:p>
            <a:pPr lvl="0"/>
            <a:fld id="{B57C22AE-CBF5-4D15-9A6B-1073D948C281}" type="slidenum">
              <a:t>‹N°›</a:t>
            </a:fld>
            <a:endParaRPr lang="fr-FR"/>
          </a:p>
        </p:txBody>
      </p:sp>
    </p:spTree>
    <p:extLst>
      <p:ext uri="{BB962C8B-B14F-4D97-AF65-F5344CB8AC3E}">
        <p14:creationId xmlns:p14="http://schemas.microsoft.com/office/powerpoint/2010/main" val="2274944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2" name="Picture 8"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a:xfrm>
            <a:off x="755532" y="671974"/>
            <a:ext cx="3254121" cy="2230258"/>
          </a:xfrm>
        </p:spPr>
        <p:txBody>
          <a:bodyPr anchor="b"/>
          <a:lstStyle>
            <a:lvl1pPr>
              <a:defRPr sz="3527"/>
            </a:lvl1pPr>
          </a:lstStyle>
          <a:p>
            <a:pPr lvl="0"/>
            <a:r>
              <a:rPr lang="fr-FR"/>
              <a:t>Modifiez le style du titre</a:t>
            </a:r>
            <a:endParaRPr lang="en-US"/>
          </a:p>
        </p:txBody>
      </p:sp>
      <p:sp>
        <p:nvSpPr>
          <p:cNvPr id="4" name="Content Placeholder 2"/>
          <p:cNvSpPr txBox="1">
            <a:spLocks noGrp="1"/>
          </p:cNvSpPr>
          <p:nvPr>
            <p:ph idx="1"/>
          </p:nvPr>
        </p:nvSpPr>
        <p:spPr>
          <a:xfrm>
            <a:off x="4198659" y="671974"/>
            <a:ext cx="5126437" cy="5711753"/>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3"/>
          <p:cNvSpPr txBox="1">
            <a:spLocks noGrp="1"/>
          </p:cNvSpPr>
          <p:nvPr>
            <p:ph type="body" idx="2"/>
          </p:nvPr>
        </p:nvSpPr>
        <p:spPr>
          <a:xfrm>
            <a:off x="755532" y="2902232"/>
            <a:ext cx="3254121" cy="3481495"/>
          </a:xfrm>
        </p:spPr>
        <p:txBody>
          <a:bodyPr anchorCtr="1"/>
          <a:lstStyle>
            <a:lvl1pPr marL="0" indent="0" algn="ctr">
              <a:buNone/>
              <a:defRPr sz="1764"/>
            </a:lvl1pPr>
          </a:lstStyle>
          <a:p>
            <a:pPr lvl="0"/>
            <a:r>
              <a:rPr lang="fr-FR"/>
              <a:t>Modifier les styles du texte du masque</a:t>
            </a:r>
          </a:p>
        </p:txBody>
      </p:sp>
      <p:sp>
        <p:nvSpPr>
          <p:cNvPr id="6" name="Date Placeholder 4"/>
          <p:cNvSpPr txBox="1">
            <a:spLocks noGrp="1"/>
          </p:cNvSpPr>
          <p:nvPr>
            <p:ph type="dt" sz="half" idx="7"/>
          </p:nvPr>
        </p:nvSpPr>
        <p:spPr/>
        <p:txBody>
          <a:bodyPr/>
          <a:lstStyle>
            <a:lvl1pPr>
              <a:defRPr/>
            </a:lvl1pPr>
          </a:lstStyle>
          <a:p>
            <a:pPr lvl="0"/>
            <a:endParaRPr lang="fr-FR"/>
          </a:p>
        </p:txBody>
      </p:sp>
      <p:sp>
        <p:nvSpPr>
          <p:cNvPr id="7" name="Footer Placeholder 5"/>
          <p:cNvSpPr txBox="1">
            <a:spLocks noGrp="1"/>
          </p:cNvSpPr>
          <p:nvPr>
            <p:ph type="ftr" sz="quarter" idx="9"/>
          </p:nvPr>
        </p:nvSpPr>
        <p:spPr/>
        <p:txBody>
          <a:bodyPr/>
          <a:lstStyle>
            <a:lvl1pPr>
              <a:defRPr/>
            </a:lvl1pPr>
          </a:lstStyle>
          <a:p>
            <a:pPr lvl="0"/>
            <a:endParaRPr lang="fr-FR"/>
          </a:p>
        </p:txBody>
      </p:sp>
      <p:sp>
        <p:nvSpPr>
          <p:cNvPr id="8" name="Slide Number Placeholder 6"/>
          <p:cNvSpPr txBox="1">
            <a:spLocks noGrp="1"/>
          </p:cNvSpPr>
          <p:nvPr>
            <p:ph type="sldNum" sz="quarter" idx="8"/>
          </p:nvPr>
        </p:nvSpPr>
        <p:spPr/>
        <p:txBody>
          <a:bodyPr/>
          <a:lstStyle>
            <a:lvl1pPr>
              <a:defRPr/>
            </a:lvl1pPr>
          </a:lstStyle>
          <a:p>
            <a:pPr lvl="0"/>
            <a:fld id="{BC0FDAE2-EA8A-4B97-B18B-92246DB99CD0}" type="slidenum">
              <a:t>‹N°›</a:t>
            </a:fld>
            <a:endParaRPr lang="fr-FR"/>
          </a:p>
        </p:txBody>
      </p:sp>
    </p:spTree>
    <p:extLst>
      <p:ext uri="{BB962C8B-B14F-4D97-AF65-F5344CB8AC3E}">
        <p14:creationId xmlns:p14="http://schemas.microsoft.com/office/powerpoint/2010/main" val="37381172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2" name="Picture 8" descr="Droplets-SD-Content-R1d.png">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0" y="0"/>
            <a:ext cx="10080629" cy="7559673"/>
          </a:xfrm>
          <a:prstGeom prst="rect">
            <a:avLst/>
          </a:prstGeom>
          <a:noFill/>
          <a:ln cap="flat">
            <a:noFill/>
          </a:ln>
        </p:spPr>
      </p:pic>
      <p:sp>
        <p:nvSpPr>
          <p:cNvPr id="3" name="Title 1"/>
          <p:cNvSpPr txBox="1">
            <a:spLocks noGrp="1"/>
          </p:cNvSpPr>
          <p:nvPr>
            <p:ph type="title"/>
          </p:nvPr>
        </p:nvSpPr>
        <p:spPr>
          <a:xfrm>
            <a:off x="755532" y="671974"/>
            <a:ext cx="4552614" cy="2230267"/>
          </a:xfrm>
        </p:spPr>
        <p:txBody>
          <a:bodyPr anchor="b"/>
          <a:lstStyle>
            <a:lvl1pPr>
              <a:defRPr sz="3527"/>
            </a:lvl1pPr>
          </a:lstStyle>
          <a:p>
            <a:pPr lvl="0"/>
            <a:r>
              <a:rPr lang="fr-FR"/>
              <a:t>Modifiez le style du titre</a:t>
            </a:r>
            <a:endParaRPr lang="en-US"/>
          </a:p>
        </p:txBody>
      </p:sp>
      <p:sp>
        <p:nvSpPr>
          <p:cNvPr id="4" name="Picture Placeholder 2"/>
          <p:cNvSpPr txBox="1">
            <a:spLocks noGrp="1"/>
          </p:cNvSpPr>
          <p:nvPr>
            <p:ph type="pic" idx="1"/>
          </p:nvPr>
        </p:nvSpPr>
        <p:spPr>
          <a:xfrm>
            <a:off x="5516858" y="671974"/>
            <a:ext cx="3313739" cy="5711753"/>
          </a:xfrm>
          <a:ln w="82552" cap="sq">
            <a:solidFill>
              <a:srgbClr val="EAEAEA"/>
            </a:solidFill>
            <a:prstDash val="solid"/>
            <a:miter/>
          </a:ln>
        </p:spPr>
        <p:txBody>
          <a:bodyPr/>
          <a:lstStyle>
            <a:lvl1pPr marL="0" indent="0">
              <a:buNone/>
              <a:defRPr sz="3527"/>
            </a:lvl1pPr>
          </a:lstStyle>
          <a:p>
            <a:pPr lvl="0"/>
            <a:r>
              <a:rPr lang="fr-FR"/>
              <a:t>Cliquez sur l'icône pour ajouter une image</a:t>
            </a:r>
            <a:endParaRPr lang="en-US"/>
          </a:p>
        </p:txBody>
      </p:sp>
      <p:sp>
        <p:nvSpPr>
          <p:cNvPr id="5" name="Text Placeholder 3"/>
          <p:cNvSpPr txBox="1">
            <a:spLocks noGrp="1"/>
          </p:cNvSpPr>
          <p:nvPr>
            <p:ph type="body" idx="2"/>
          </p:nvPr>
        </p:nvSpPr>
        <p:spPr>
          <a:xfrm>
            <a:off x="755550" y="2902232"/>
            <a:ext cx="4552605" cy="3481495"/>
          </a:xfrm>
        </p:spPr>
        <p:txBody>
          <a:bodyPr anchorCtr="1"/>
          <a:lstStyle>
            <a:lvl1pPr marL="0" indent="0" algn="ctr">
              <a:buNone/>
              <a:defRPr sz="1764"/>
            </a:lvl1pPr>
          </a:lstStyle>
          <a:p>
            <a:pPr lvl="0"/>
            <a:r>
              <a:rPr lang="fr-FR"/>
              <a:t>Modifier les styles du texte du masque</a:t>
            </a:r>
          </a:p>
        </p:txBody>
      </p:sp>
      <p:sp>
        <p:nvSpPr>
          <p:cNvPr id="6" name="Date Placeholder 4"/>
          <p:cNvSpPr txBox="1">
            <a:spLocks noGrp="1"/>
          </p:cNvSpPr>
          <p:nvPr>
            <p:ph type="dt" sz="half" idx="7"/>
          </p:nvPr>
        </p:nvSpPr>
        <p:spPr/>
        <p:txBody>
          <a:bodyPr/>
          <a:lstStyle>
            <a:lvl1pPr>
              <a:defRPr/>
            </a:lvl1pPr>
          </a:lstStyle>
          <a:p>
            <a:pPr lvl="0"/>
            <a:endParaRPr lang="fr-FR"/>
          </a:p>
        </p:txBody>
      </p:sp>
      <p:sp>
        <p:nvSpPr>
          <p:cNvPr id="7" name="Footer Placeholder 5"/>
          <p:cNvSpPr txBox="1">
            <a:spLocks noGrp="1"/>
          </p:cNvSpPr>
          <p:nvPr>
            <p:ph type="ftr" sz="quarter" idx="9"/>
          </p:nvPr>
        </p:nvSpPr>
        <p:spPr/>
        <p:txBody>
          <a:bodyPr/>
          <a:lstStyle>
            <a:lvl1pPr>
              <a:defRPr/>
            </a:lvl1pPr>
          </a:lstStyle>
          <a:p>
            <a:pPr lvl="0"/>
            <a:endParaRPr lang="fr-FR"/>
          </a:p>
        </p:txBody>
      </p:sp>
      <p:sp>
        <p:nvSpPr>
          <p:cNvPr id="8" name="Slide Number Placeholder 6"/>
          <p:cNvSpPr txBox="1">
            <a:spLocks noGrp="1"/>
          </p:cNvSpPr>
          <p:nvPr>
            <p:ph type="sldNum" sz="quarter" idx="8"/>
          </p:nvPr>
        </p:nvSpPr>
        <p:spPr/>
        <p:txBody>
          <a:bodyPr/>
          <a:lstStyle>
            <a:lvl1pPr>
              <a:defRPr/>
            </a:lvl1pPr>
          </a:lstStyle>
          <a:p>
            <a:pPr lvl="0"/>
            <a:fld id="{E8526EDA-ED01-42E9-95E1-519EC8E130DA}" type="slidenum">
              <a:t>‹N°›</a:t>
            </a:fld>
            <a:endParaRPr lang="fr-FR"/>
          </a:p>
        </p:txBody>
      </p:sp>
    </p:spTree>
    <p:extLst>
      <p:ext uri="{BB962C8B-B14F-4D97-AF65-F5344CB8AC3E}">
        <p14:creationId xmlns:p14="http://schemas.microsoft.com/office/powerpoint/2010/main" val="10101078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B8B8B8"/>
            </a:gs>
          </a:gsLst>
          <a:lin ang="5400000"/>
        </a:gradFill>
        <a:effectLst/>
      </p:bgPr>
    </p:bg>
    <p:spTree>
      <p:nvGrpSpPr>
        <p:cNvPr id="1" name=""/>
        <p:cNvGrpSpPr/>
        <p:nvPr/>
      </p:nvGrpSpPr>
      <p:grpSpPr>
        <a:xfrm>
          <a:off x="0" y="0"/>
          <a:ext cx="0" cy="0"/>
          <a:chOff x="0" y="0"/>
          <a:chExt cx="0" cy="0"/>
        </a:xfrm>
      </p:grpSpPr>
      <p:pic>
        <p:nvPicPr>
          <p:cNvPr id="2" name="Picture 2" descr="\\DROBO-FS\QuickDrops\JB\PPTX NG\Droplets\LightingOverlay.png">
            <a:extLst>
              <a:ext uri="{FF2B5EF4-FFF2-40B4-BE49-F238E27FC236}">
                <a16:creationId xmlns:a16="http://schemas.microsoft.com/office/drawing/2014/main" id="{00000000-0000-0000-0000-000000000000}"/>
              </a:ext>
            </a:extLst>
          </p:cNvPr>
          <p:cNvPicPr>
            <a:picLocks noChangeAspect="1"/>
          </p:cNvPicPr>
          <p:nvPr/>
        </p:nvPicPr>
        <p:blipFill>
          <a:blip r:embed="rId19">
            <a:alphaModFix/>
          </a:blip>
          <a:srcRect/>
          <a:stretch>
            <a:fillRect/>
          </a:stretch>
        </p:blipFill>
        <p:spPr>
          <a:xfrm>
            <a:off x="0" y="0"/>
            <a:ext cx="10080629" cy="7559673"/>
          </a:xfrm>
          <a:prstGeom prst="rect">
            <a:avLst/>
          </a:prstGeom>
          <a:noFill/>
          <a:ln cap="flat">
            <a:noFill/>
          </a:ln>
        </p:spPr>
      </p:pic>
      <p:sp>
        <p:nvSpPr>
          <p:cNvPr id="3" name="Title Placeholder 1"/>
          <p:cNvSpPr txBox="1">
            <a:spLocks noGrp="1"/>
          </p:cNvSpPr>
          <p:nvPr>
            <p:ph type="title"/>
          </p:nvPr>
        </p:nvSpPr>
        <p:spPr>
          <a:xfrm>
            <a:off x="755532" y="681804"/>
            <a:ext cx="8569564" cy="1759488"/>
          </a:xfrm>
          <a:prstGeom prst="rect">
            <a:avLst/>
          </a:prstGeom>
          <a:noFill/>
          <a:ln>
            <a:noFill/>
          </a:ln>
        </p:spPr>
        <p:txBody>
          <a:bodyPr vert="horz" wrap="square" lIns="91440" tIns="45720" rIns="91440" bIns="45720" anchor="ctr" anchorCtr="1" compatLnSpc="1">
            <a:normAutofit/>
          </a:bodyPr>
          <a:lstStyle/>
          <a:p>
            <a:pPr lvl="0"/>
            <a:r>
              <a:rPr lang="fr-FR"/>
              <a:t>Modifiez le style du titre</a:t>
            </a:r>
            <a:endParaRPr lang="en-US"/>
          </a:p>
        </p:txBody>
      </p:sp>
      <p:sp>
        <p:nvSpPr>
          <p:cNvPr id="4" name="Text Placeholder 2"/>
          <p:cNvSpPr txBox="1">
            <a:spLocks noGrp="1"/>
          </p:cNvSpPr>
          <p:nvPr>
            <p:ph type="body" idx="1"/>
          </p:nvPr>
        </p:nvSpPr>
        <p:spPr>
          <a:xfrm>
            <a:off x="755532" y="2609286"/>
            <a:ext cx="8569564" cy="3774442"/>
          </a:xfrm>
          <a:prstGeom prst="rect">
            <a:avLst/>
          </a:prstGeom>
          <a:noFill/>
          <a:ln>
            <a:noFill/>
          </a:ln>
        </p:spPr>
        <p:txBody>
          <a:bodyPr vert="horz" wrap="square" lIns="91440" tIns="45720" rIns="91440" bIns="45720" anchor="t" anchorCtr="0" compatLnSpc="1">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3"/>
          <p:cNvSpPr txBox="1">
            <a:spLocks noGrp="1"/>
          </p:cNvSpPr>
          <p:nvPr>
            <p:ph type="dt" sz="half" idx="2"/>
          </p:nvPr>
        </p:nvSpPr>
        <p:spPr>
          <a:xfrm>
            <a:off x="6348953" y="6485226"/>
            <a:ext cx="2268141"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102" b="0" i="0" u="none" strike="noStrike" kern="1200" cap="none" spc="0" baseline="0">
                <a:solidFill>
                  <a:srgbClr val="000000"/>
                </a:solidFill>
                <a:uFillTx/>
                <a:latin typeface="Tw Cen MT"/>
              </a:defRPr>
            </a:lvl1pPr>
          </a:lstStyle>
          <a:p>
            <a:pPr lvl="0"/>
            <a:endParaRPr lang="fr-FR"/>
          </a:p>
        </p:txBody>
      </p:sp>
      <p:sp>
        <p:nvSpPr>
          <p:cNvPr id="6" name="Footer Placeholder 4"/>
          <p:cNvSpPr txBox="1">
            <a:spLocks noGrp="1"/>
          </p:cNvSpPr>
          <p:nvPr>
            <p:ph type="ftr" sz="quarter" idx="3"/>
          </p:nvPr>
        </p:nvSpPr>
        <p:spPr>
          <a:xfrm>
            <a:off x="755532" y="6485226"/>
            <a:ext cx="5517297"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fr-FR" sz="1102" b="0" i="0" u="none" strike="noStrike" kern="1200" cap="none" spc="0" baseline="0">
                <a:solidFill>
                  <a:srgbClr val="000000"/>
                </a:solidFill>
                <a:uFillTx/>
                <a:latin typeface="Tw Cen MT"/>
              </a:defRPr>
            </a:lvl1pPr>
          </a:lstStyle>
          <a:p>
            <a:pPr lvl="0"/>
            <a:endParaRPr lang="fr-FR"/>
          </a:p>
        </p:txBody>
      </p:sp>
      <p:sp>
        <p:nvSpPr>
          <p:cNvPr id="7" name="Slide Number Placeholder 5"/>
          <p:cNvSpPr txBox="1">
            <a:spLocks noGrp="1"/>
          </p:cNvSpPr>
          <p:nvPr>
            <p:ph type="sldNum" sz="quarter" idx="4"/>
          </p:nvPr>
        </p:nvSpPr>
        <p:spPr>
          <a:xfrm>
            <a:off x="8693228" y="6485226"/>
            <a:ext cx="631868"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102" b="0" i="0" u="none" strike="noStrike" kern="1200" cap="none" spc="0" baseline="0">
                <a:solidFill>
                  <a:srgbClr val="000000"/>
                </a:solidFill>
                <a:uFillTx/>
                <a:latin typeface="Tw Cen MT"/>
              </a:defRPr>
            </a:lvl1pPr>
          </a:lstStyle>
          <a:p>
            <a:pPr lvl="0"/>
            <a:fld id="{8E2B362A-CDE3-4CA8-AB6D-DB5D4032EADA}"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1007943" rtl="0" fontAlgn="auto" hangingPunct="1">
        <a:lnSpc>
          <a:spcPct val="90000"/>
        </a:lnSpc>
        <a:spcBef>
          <a:spcPts val="0"/>
        </a:spcBef>
        <a:spcAft>
          <a:spcPts val="0"/>
        </a:spcAft>
        <a:buNone/>
        <a:tabLst/>
        <a:defRPr lang="fr-FR" sz="3968" b="0" i="0" u="none" strike="noStrike" kern="1200" cap="all" spc="0" baseline="0">
          <a:solidFill>
            <a:srgbClr val="000000"/>
          </a:solidFill>
          <a:uFillTx/>
          <a:latin typeface="Tw Cen MT"/>
        </a:defRPr>
      </a:lvl1pPr>
    </p:titleStyle>
    <p:bodyStyle>
      <a:lvl1pPr marL="251990" marR="0" lvl="0" indent="-251990" algn="l" defTabSz="1007943" rtl="0" fontAlgn="auto" hangingPunct="1">
        <a:lnSpc>
          <a:spcPct val="120000"/>
        </a:lnSpc>
        <a:spcBef>
          <a:spcPts val="1100"/>
        </a:spcBef>
        <a:spcAft>
          <a:spcPts val="0"/>
        </a:spcAft>
        <a:buClr>
          <a:srgbClr val="000000"/>
        </a:buClr>
        <a:buSzPct val="100000"/>
        <a:buFont typeface="Arial" pitchFamily="34"/>
        <a:buChar char="•"/>
        <a:tabLst/>
        <a:defRPr lang="fr-FR" sz="2205" b="0" i="0" u="none" strike="noStrike" kern="1200" cap="all" spc="0" baseline="0">
          <a:solidFill>
            <a:srgbClr val="000000"/>
          </a:solidFill>
          <a:uFillTx/>
          <a:latin typeface="Tw Cen MT"/>
        </a:defRPr>
      </a:lvl1pPr>
      <a:lvl2pPr marL="755952" marR="0" lvl="1" indent="-251990" algn="l" defTabSz="1007943" rtl="0" fontAlgn="auto" hangingPunct="1">
        <a:lnSpc>
          <a:spcPct val="120000"/>
        </a:lnSpc>
        <a:spcBef>
          <a:spcPts val="550"/>
        </a:spcBef>
        <a:spcAft>
          <a:spcPts val="0"/>
        </a:spcAft>
        <a:buClr>
          <a:srgbClr val="000000"/>
        </a:buClr>
        <a:buSzPct val="100000"/>
        <a:buFont typeface="Arial" pitchFamily="34"/>
        <a:buChar char="•"/>
        <a:tabLst/>
        <a:defRPr lang="fr-FR" sz="1984" b="0" i="0" u="none" strike="noStrike" kern="1200" cap="all" spc="0" baseline="0">
          <a:solidFill>
            <a:srgbClr val="000000"/>
          </a:solidFill>
          <a:uFillTx/>
          <a:latin typeface="Tw Cen MT"/>
        </a:defRPr>
      </a:lvl2pPr>
      <a:lvl3pPr marL="1259933" marR="0" lvl="2" indent="-251990" algn="l" defTabSz="1007943" rtl="0" fontAlgn="auto" hangingPunct="1">
        <a:lnSpc>
          <a:spcPct val="120000"/>
        </a:lnSpc>
        <a:spcBef>
          <a:spcPts val="550"/>
        </a:spcBef>
        <a:spcAft>
          <a:spcPts val="0"/>
        </a:spcAft>
        <a:buClr>
          <a:srgbClr val="000000"/>
        </a:buClr>
        <a:buSzPct val="100000"/>
        <a:buFont typeface="Arial" pitchFamily="34"/>
        <a:buChar char="•"/>
        <a:tabLst/>
        <a:defRPr lang="fr-FR" sz="1764" b="0" i="0" u="none" strike="noStrike" kern="1200" cap="all" spc="0" baseline="0">
          <a:solidFill>
            <a:srgbClr val="000000"/>
          </a:solidFill>
          <a:uFillTx/>
          <a:latin typeface="Tw Cen MT"/>
        </a:defRPr>
      </a:lvl3pPr>
      <a:lvl4pPr marL="1763895" marR="0" lvl="3" indent="-251990" algn="l" defTabSz="1007943" rtl="0" fontAlgn="auto" hangingPunct="1">
        <a:lnSpc>
          <a:spcPct val="120000"/>
        </a:lnSpc>
        <a:spcBef>
          <a:spcPts val="550"/>
        </a:spcBef>
        <a:spcAft>
          <a:spcPts val="0"/>
        </a:spcAft>
        <a:buClr>
          <a:srgbClr val="000000"/>
        </a:buClr>
        <a:buSzPct val="100000"/>
        <a:buFont typeface="Arial" pitchFamily="34"/>
        <a:buChar char="•"/>
        <a:tabLst/>
        <a:defRPr lang="fr-FR" sz="1543" b="0" i="0" u="none" strike="noStrike" kern="1200" cap="all" spc="0" baseline="0">
          <a:solidFill>
            <a:srgbClr val="000000"/>
          </a:solidFill>
          <a:uFillTx/>
          <a:latin typeface="Tw Cen MT"/>
        </a:defRPr>
      </a:lvl4pPr>
      <a:lvl5pPr marL="2267867" marR="0" lvl="4" indent="-251990" algn="l" defTabSz="1007943" rtl="0" fontAlgn="auto" hangingPunct="1">
        <a:lnSpc>
          <a:spcPct val="120000"/>
        </a:lnSpc>
        <a:spcBef>
          <a:spcPts val="550"/>
        </a:spcBef>
        <a:spcAft>
          <a:spcPts val="0"/>
        </a:spcAft>
        <a:buClr>
          <a:srgbClr val="000000"/>
        </a:buClr>
        <a:buSzPct val="100000"/>
        <a:buFont typeface="Arial" pitchFamily="34"/>
        <a:buChar char="•"/>
        <a:tabLst/>
        <a:defRPr lang="fr-FR" sz="1543" b="0" i="0" u="none" strike="noStrike" kern="1200" cap="all" spc="0" baseline="0">
          <a:solidFill>
            <a:srgbClr val="000000"/>
          </a:solidFill>
          <a:uFillTx/>
          <a:latin typeface="Tw Cen MT"/>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eduscol.education.fr/cid97131/suivi-et-evaluation-a-l-ecole-maternelle.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re 1"/>
          <p:cNvSpPr txBox="1">
            <a:spLocks noGrp="1"/>
          </p:cNvSpPr>
          <p:nvPr>
            <p:ph type="title"/>
          </p:nvPr>
        </p:nvSpPr>
        <p:spPr>
          <a:xfrm>
            <a:off x="831732" y="2887286"/>
            <a:ext cx="8569564" cy="1920526"/>
          </a:xfrm>
          <a:ln>
            <a:solidFill>
              <a:srgbClr val="0070C0"/>
            </a:solidFill>
          </a:ln>
        </p:spPr>
        <p:txBody>
          <a:bodyPr>
            <a:spAutoFit/>
          </a:bodyPr>
          <a:lstStyle/>
          <a:p>
            <a:pPr lvl="0"/>
            <a:r>
              <a:rPr lang="fr-FR" sz="6600" b="1" dirty="0">
                <a:solidFill>
                  <a:srgbClr val="0070C0"/>
                </a:solidFill>
              </a:rPr>
              <a:t>Le LIVRET de suivi</a:t>
            </a:r>
            <a:br>
              <a:rPr lang="fr-FR" sz="6600" b="1" dirty="0">
                <a:solidFill>
                  <a:srgbClr val="0070C0"/>
                </a:solidFill>
              </a:rPr>
            </a:br>
            <a:r>
              <a:rPr lang="fr-FR" sz="6600" b="1" dirty="0">
                <a:solidFill>
                  <a:srgbClr val="0070C0"/>
                </a:solidFill>
              </a:rPr>
              <a:t>en C1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re 1"/>
          <p:cNvSpPr txBox="1">
            <a:spLocks noGrp="1"/>
          </p:cNvSpPr>
          <p:nvPr>
            <p:ph type="title"/>
          </p:nvPr>
        </p:nvSpPr>
        <p:spPr>
          <a:ln>
            <a:solidFill>
              <a:srgbClr val="0070C0"/>
            </a:solidFill>
          </a:ln>
        </p:spPr>
        <p:txBody>
          <a:bodyPr>
            <a:spAutoFit/>
          </a:bodyPr>
          <a:lstStyle/>
          <a:p>
            <a:pPr lvl="0"/>
            <a:r>
              <a:rPr lang="fr-FR" dirty="0">
                <a:solidFill>
                  <a:srgbClr val="0070C0"/>
                </a:solidFill>
              </a:rPr>
              <a:t>La communication avec les familles</a:t>
            </a:r>
          </a:p>
        </p:txBody>
      </p:sp>
      <p:sp>
        <p:nvSpPr>
          <p:cNvPr id="3" name="Espace réservé du texte 2"/>
          <p:cNvSpPr txBox="1">
            <a:spLocks noGrp="1"/>
          </p:cNvSpPr>
          <p:nvPr>
            <p:ph idx="1"/>
          </p:nvPr>
        </p:nvSpPr>
        <p:spPr>
          <a:xfrm>
            <a:off x="755532" y="3356046"/>
            <a:ext cx="8569052" cy="3774442"/>
          </a:xfrm>
        </p:spPr>
        <p:txBody>
          <a:bodyPr>
            <a:spAutoFit/>
          </a:bodyPr>
          <a:lstStyle/>
          <a:p>
            <a:pPr lvl="0">
              <a:buSzPct val="45000"/>
              <a:buFont typeface="StarSymbol"/>
              <a:buChar char="●"/>
            </a:pPr>
            <a:r>
              <a:rPr lang="fr-FR" dirty="0">
                <a:solidFill>
                  <a:srgbClr val="0070C0"/>
                </a:solidFill>
              </a:rPr>
              <a:t>Deux fois par an</a:t>
            </a:r>
          </a:p>
          <a:p>
            <a:pPr lvl="0">
              <a:buSzPct val="45000"/>
              <a:buFont typeface="StarSymbol"/>
              <a:buChar char="●"/>
            </a:pPr>
            <a:r>
              <a:rPr lang="fr-FR" dirty="0" err="1">
                <a:solidFill>
                  <a:srgbClr val="0070C0"/>
                </a:solidFill>
              </a:rPr>
              <a:t>Evaluer</a:t>
            </a:r>
            <a:r>
              <a:rPr lang="fr-FR" dirty="0">
                <a:solidFill>
                  <a:srgbClr val="0070C0"/>
                </a:solidFill>
              </a:rPr>
              <a:t>  ce qui est essentiel et éventuellement ce qui est </a:t>
            </a:r>
            <a:r>
              <a:rPr lang="fr-FR" dirty="0" smtClean="0">
                <a:solidFill>
                  <a:srgbClr val="0070C0"/>
                </a:solidFill>
              </a:rPr>
              <a:t>possible</a:t>
            </a:r>
            <a:endParaRPr lang="fr-FR" dirty="0">
              <a:solidFill>
                <a:srgbClr val="0070C0"/>
              </a:solidFill>
            </a:endParaRPr>
          </a:p>
          <a:p>
            <a:pPr lvl="0">
              <a:buSzPct val="45000"/>
              <a:buFont typeface="StarSymbol"/>
              <a:buChar char="●"/>
            </a:pPr>
            <a:r>
              <a:rPr lang="fr-FR" dirty="0">
                <a:solidFill>
                  <a:srgbClr val="0070C0"/>
                </a:solidFill>
              </a:rPr>
              <a:t>''Tirer le fil de l'évaluation c'est défaire le tricot de la pédagogie''. V </a:t>
            </a:r>
            <a:r>
              <a:rPr lang="fr-FR" dirty="0" err="1">
                <a:solidFill>
                  <a:srgbClr val="0070C0"/>
                </a:solidFill>
              </a:rPr>
              <a:t>Bouysse</a:t>
            </a:r>
            <a:endParaRPr lang="fr-FR" dirty="0">
              <a:solidFill>
                <a:srgbClr val="0070C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re 1"/>
          <p:cNvSpPr txBox="1">
            <a:spLocks noGrp="1"/>
          </p:cNvSpPr>
          <p:nvPr>
            <p:ph type="title"/>
          </p:nvPr>
        </p:nvSpPr>
        <p:spPr>
          <a:xfrm>
            <a:off x="755010" y="1062797"/>
            <a:ext cx="8569564" cy="1759488"/>
          </a:xfrm>
          <a:ln>
            <a:solidFill>
              <a:srgbClr val="0070C0"/>
            </a:solidFill>
          </a:ln>
        </p:spPr>
        <p:txBody>
          <a:bodyPr/>
          <a:lstStyle/>
          <a:p>
            <a:pPr lvl="0"/>
            <a:r>
              <a:rPr lang="fr-FR" dirty="0">
                <a:solidFill>
                  <a:srgbClr val="0070C0"/>
                </a:solidFill>
              </a:rPr>
              <a:t>Évaluer les points de repères et les points de vigilance des exemples</a:t>
            </a:r>
          </a:p>
        </p:txBody>
      </p:sp>
      <p:sp>
        <p:nvSpPr>
          <p:cNvPr id="3" name="Espace réservé du contenu 2"/>
          <p:cNvSpPr txBox="1">
            <a:spLocks noGrp="1"/>
          </p:cNvSpPr>
          <p:nvPr>
            <p:ph idx="1"/>
          </p:nvPr>
        </p:nvSpPr>
        <p:spPr>
          <a:xfrm>
            <a:off x="755532" y="3124203"/>
            <a:ext cx="8569052" cy="3259525"/>
          </a:xfrm>
        </p:spPr>
        <p:txBody>
          <a:bodyPr/>
          <a:lstStyle/>
          <a:p>
            <a:r>
              <a:rPr lang="fr-FR" dirty="0" smtClean="0">
                <a:solidFill>
                  <a:srgbClr val="0070C0"/>
                </a:solidFill>
              </a:rPr>
              <a:t>Cf document mis en annexe</a:t>
            </a:r>
            <a:endParaRPr lang="fr-FR" dirty="0">
              <a:solidFill>
                <a:srgbClr val="0070C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5" name="Titre 4"/>
          <p:cNvSpPr>
            <a:spLocks noGrp="1"/>
          </p:cNvSpPr>
          <p:nvPr>
            <p:ph type="title"/>
          </p:nvPr>
        </p:nvSpPr>
        <p:spPr>
          <a:xfrm>
            <a:off x="755532" y="849798"/>
            <a:ext cx="8569564" cy="1759488"/>
          </a:xfrm>
          <a:ln>
            <a:solidFill>
              <a:srgbClr val="0070C0"/>
            </a:solidFill>
          </a:ln>
        </p:spPr>
        <p:txBody>
          <a:bodyPr/>
          <a:lstStyle/>
          <a:p>
            <a:r>
              <a:rPr lang="fr-FR" dirty="0" smtClean="0">
                <a:solidFill>
                  <a:srgbClr val="0070C0"/>
                </a:solidFill>
              </a:rPr>
              <a:t>L'évaluation positive</a:t>
            </a:r>
            <a:br>
              <a:rPr lang="fr-FR" dirty="0" smtClean="0">
                <a:solidFill>
                  <a:srgbClr val="0070C0"/>
                </a:solidFill>
              </a:rPr>
            </a:br>
            <a:endParaRPr lang="fr-FR" dirty="0"/>
          </a:p>
        </p:txBody>
      </p:sp>
      <p:sp>
        <p:nvSpPr>
          <p:cNvPr id="3" name="Espace réservé du texte 2"/>
          <p:cNvSpPr txBox="1">
            <a:spLocks noGrp="1"/>
          </p:cNvSpPr>
          <p:nvPr>
            <p:ph idx="1"/>
          </p:nvPr>
        </p:nvSpPr>
        <p:spPr>
          <a:xfrm>
            <a:off x="755532" y="2959806"/>
            <a:ext cx="8569052" cy="3279744"/>
          </a:xfrm>
        </p:spPr>
        <p:txBody>
          <a:bodyPr>
            <a:spAutoFit/>
          </a:bodyPr>
          <a:lstStyle/>
          <a:p>
            <a:pPr lvl="0">
              <a:buSzPct val="45000"/>
              <a:buFont typeface="StarSymbol"/>
              <a:buChar char="●"/>
            </a:pPr>
            <a:r>
              <a:rPr lang="fr-FR" sz="2400" dirty="0" err="1" smtClean="0">
                <a:solidFill>
                  <a:srgbClr val="0070C0"/>
                </a:solidFill>
                <a:latin typeface="+mn-lt"/>
              </a:rPr>
              <a:t>EvALUER</a:t>
            </a:r>
            <a:r>
              <a:rPr lang="fr-FR" sz="2400" dirty="0" smtClean="0">
                <a:solidFill>
                  <a:srgbClr val="0070C0"/>
                </a:solidFill>
                <a:latin typeface="+mn-lt"/>
              </a:rPr>
              <a:t> CE QUI EST ENSEIGNÉ</a:t>
            </a:r>
          </a:p>
          <a:p>
            <a:pPr lvl="0">
              <a:buSzPct val="45000"/>
              <a:buFont typeface="StarSymbol"/>
              <a:buChar char="●"/>
            </a:pPr>
            <a:r>
              <a:rPr lang="fr-FR" sz="2400" dirty="0" smtClean="0">
                <a:solidFill>
                  <a:srgbClr val="0070C0"/>
                </a:solidFill>
                <a:latin typeface="+mn-lt"/>
              </a:rPr>
              <a:t>EVALUER LES PROGRÈS</a:t>
            </a:r>
          </a:p>
          <a:p>
            <a:pPr lvl="0">
              <a:buSzPct val="45000"/>
              <a:buFont typeface="StarSymbol"/>
              <a:buChar char="●"/>
            </a:pPr>
            <a:r>
              <a:rPr lang="fr-FR" sz="2400" dirty="0" smtClean="0">
                <a:solidFill>
                  <a:srgbClr val="0070C0"/>
                </a:solidFill>
                <a:latin typeface="+mn-lt"/>
              </a:rPr>
              <a:t>RENDRE EXPLICITE</a:t>
            </a:r>
          </a:p>
          <a:p>
            <a:pPr lvl="0">
              <a:buSzPct val="45000"/>
              <a:buFont typeface="StarSymbol"/>
              <a:buChar char="●"/>
            </a:pPr>
            <a:r>
              <a:rPr lang="fr-FR" sz="2400" dirty="0" smtClean="0">
                <a:solidFill>
                  <a:srgbClr val="0070C0"/>
                </a:solidFill>
                <a:latin typeface="+mn-lt"/>
              </a:rPr>
              <a:t>REGARDER L'ÉLÈVE DE MANIÈRE BIENVEILLANTE ET PROFESSIONNELLE</a:t>
            </a:r>
          </a:p>
          <a:p>
            <a:pPr lvl="0">
              <a:buSzPct val="45000"/>
              <a:buFont typeface="StarSymbol"/>
              <a:buChar char="●"/>
            </a:pPr>
            <a:endParaRPr lang="fr-FR"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re 1"/>
          <p:cNvSpPr txBox="1">
            <a:spLocks noGrp="1"/>
          </p:cNvSpPr>
          <p:nvPr>
            <p:ph type="title"/>
          </p:nvPr>
        </p:nvSpPr>
        <p:spPr>
          <a:ln>
            <a:solidFill>
              <a:srgbClr val="0070C0"/>
            </a:solidFill>
          </a:ln>
        </p:spPr>
        <p:txBody>
          <a:bodyPr/>
          <a:lstStyle/>
          <a:p>
            <a:pPr lvl="0"/>
            <a:r>
              <a:rPr lang="fr-FR" dirty="0" smtClean="0">
                <a:solidFill>
                  <a:srgbClr val="0070C0"/>
                </a:solidFill>
              </a:rPr>
              <a:t>Apprendre à l'école</a:t>
            </a:r>
            <a:br>
              <a:rPr lang="fr-FR" dirty="0" smtClean="0">
                <a:solidFill>
                  <a:srgbClr val="0070C0"/>
                </a:solidFill>
              </a:rPr>
            </a:br>
            <a:r>
              <a:rPr lang="fr-FR" dirty="0" smtClean="0">
                <a:solidFill>
                  <a:srgbClr val="0070C0"/>
                </a:solidFill>
              </a:rPr>
              <a:t>Apprendre l'école</a:t>
            </a:r>
            <a:endParaRPr lang="fr-FR" dirty="0">
              <a:solidFill>
                <a:srgbClr val="0070C0"/>
              </a:solidFill>
            </a:endParaRPr>
          </a:p>
        </p:txBody>
      </p:sp>
      <p:sp>
        <p:nvSpPr>
          <p:cNvPr id="3" name="Espace réservé du texte 2"/>
          <p:cNvSpPr txBox="1">
            <a:spLocks noGrp="1"/>
          </p:cNvSpPr>
          <p:nvPr>
            <p:ph idx="1"/>
          </p:nvPr>
        </p:nvSpPr>
        <p:spPr>
          <a:xfrm>
            <a:off x="755532" y="3337560"/>
            <a:ext cx="8569052" cy="3046168"/>
          </a:xfrm>
        </p:spPr>
        <p:txBody>
          <a:bodyPr>
            <a:normAutofit/>
          </a:bodyPr>
          <a:lstStyle/>
          <a:p>
            <a:pPr lvl="0"/>
            <a:r>
              <a:rPr lang="fr-FR" dirty="0" smtClean="0">
                <a:solidFill>
                  <a:srgbClr val="0070C0"/>
                </a:solidFill>
              </a:rPr>
              <a:t>Permettre aux élèves de passer d'un usage premier du langage à un usage second</a:t>
            </a:r>
          </a:p>
          <a:p>
            <a:pPr lvl="0"/>
            <a:r>
              <a:rPr lang="fr-FR" dirty="0" smtClean="0">
                <a:solidFill>
                  <a:srgbClr val="0070C0"/>
                </a:solidFill>
              </a:rPr>
              <a:t>Apprendre aux élèves à poser un regard interrogateur sur ce qu'ils font, disent, apprennent...</a:t>
            </a:r>
            <a:endParaRPr lang="fr-FR" dirty="0">
              <a:solidFill>
                <a:srgbClr val="0070C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76196"/>
            <a:ext cx="9072567" cy="1712908"/>
          </a:xfrm>
          <a:solidFill>
            <a:srgbClr val="00FFFF"/>
          </a:solidFill>
        </p:spPr>
        <p:txBody>
          <a:bodyPr>
            <a:spAutoFit/>
          </a:bodyPr>
          <a:lstStyle/>
          <a:p>
            <a:pPr lvl="0"/>
            <a:r>
              <a:rPr lang="fr-FR" sz="3200"/>
              <a:t>Une évaluation bienveillante à l’Ecole maternelle</a:t>
            </a:r>
            <a:br>
              <a:rPr lang="fr-FR" sz="3200"/>
            </a:br>
            <a:r>
              <a:rPr lang="fr-FR" sz="3200" b="1"/>
              <a:t>Observer, quoi, comment ?</a:t>
            </a:r>
          </a:p>
        </p:txBody>
      </p:sp>
      <p:pic>
        <p:nvPicPr>
          <p:cNvPr id="3" name="Picture 2">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a:stretch>
            <a:fillRect/>
          </a:stretch>
        </p:blipFill>
        <p:spPr>
          <a:xfrm>
            <a:off x="673556" y="1874163"/>
            <a:ext cx="3984836" cy="953636"/>
          </a:xfrm>
          <a:prstGeom prst="rect">
            <a:avLst/>
          </a:prstGeom>
          <a:noFill/>
          <a:ln cap="flat">
            <a:noFill/>
          </a:ln>
        </p:spPr>
      </p:pic>
      <p:grpSp>
        <p:nvGrpSpPr>
          <p:cNvPr id="4" name="Groupe 3"/>
          <p:cNvGrpSpPr/>
          <p:nvPr/>
        </p:nvGrpSpPr>
        <p:grpSpPr>
          <a:xfrm>
            <a:off x="6030358" y="1874163"/>
            <a:ext cx="3718800" cy="1349636"/>
            <a:chOff x="6030358" y="1874163"/>
            <a:chExt cx="3718800" cy="1349636"/>
          </a:xfrm>
        </p:grpSpPr>
        <p:pic>
          <p:nvPicPr>
            <p:cNvPr id="5" name="Picture 4">
              <a:extLst>
                <a:ext uri="{FF2B5EF4-FFF2-40B4-BE49-F238E27FC236}">
                  <a16:creationId xmlns:a16="http://schemas.microsoft.com/office/drawing/2014/main" id="{00000000-0000-0000-0000-000000000000}"/>
                </a:ext>
              </a:extLst>
            </p:cNvPr>
            <p:cNvPicPr>
              <a:picLocks noChangeAspect="1"/>
            </p:cNvPicPr>
            <p:nvPr/>
          </p:nvPicPr>
          <p:blipFill>
            <a:blip r:embed="rId4">
              <a:lum/>
              <a:alphaModFix/>
            </a:blip>
            <a:srcRect/>
            <a:stretch>
              <a:fillRect/>
            </a:stretch>
          </p:blipFill>
          <p:spPr>
            <a:xfrm>
              <a:off x="6030358" y="1874163"/>
              <a:ext cx="3718800" cy="1349279"/>
            </a:xfrm>
            <a:prstGeom prst="rect">
              <a:avLst/>
            </a:prstGeom>
            <a:noFill/>
            <a:ln cap="flat">
              <a:noFill/>
            </a:ln>
          </p:spPr>
        </p:pic>
        <p:sp>
          <p:nvSpPr>
            <p:cNvPr id="6" name="ZoneTexte 5"/>
            <p:cNvSpPr txBox="1"/>
            <p:nvPr/>
          </p:nvSpPr>
          <p:spPr>
            <a:xfrm>
              <a:off x="6030358" y="1874163"/>
              <a:ext cx="3718800" cy="1349636"/>
            </a:xfrm>
            <a:prstGeom prst="rect">
              <a:avLst/>
            </a:prstGeom>
            <a:noFill/>
            <a:ln cap="flat">
              <a:noFill/>
            </a:ln>
          </p:spPr>
          <p:txBody>
            <a:bodyPr vert="horz" wrap="none" lIns="90004" tIns="46798" rIns="90004" bIns="46798" anchor="t" anchorCtr="0" compatLnSpc="0">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grpSp>
      <p:sp>
        <p:nvSpPr>
          <p:cNvPr id="7" name="Ellipse 13"/>
          <p:cNvSpPr/>
          <p:nvPr/>
        </p:nvSpPr>
        <p:spPr>
          <a:xfrm>
            <a:off x="435601" y="3463198"/>
            <a:ext cx="4682880" cy="2698558"/>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solidFill>
            <a:srgbClr val="00FFFF"/>
          </a:solidFill>
          <a:ln w="25557" cap="flat">
            <a:solidFill>
              <a:srgbClr val="385D8A"/>
            </a:solidFill>
            <a:prstDash val="solid"/>
            <a:miter/>
          </a:ln>
        </p:spPr>
        <p:txBody>
          <a:bodyPr vert="horz" wrap="square" lIns="90004" tIns="46798" rIns="90004" bIns="46798"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8" name="ZoneTexte 12"/>
          <p:cNvSpPr/>
          <p:nvPr/>
        </p:nvSpPr>
        <p:spPr>
          <a:xfrm>
            <a:off x="1071000" y="4017955"/>
            <a:ext cx="3333600" cy="131327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990" b="1" i="0" u="none" strike="noStrike" kern="1200" cap="none" spc="0" baseline="0">
                <a:solidFill>
                  <a:srgbClr val="FFFFFF"/>
                </a:solidFill>
                <a:uFillTx/>
                <a:latin typeface="Calibri" pitchFamily="34"/>
                <a:ea typeface="Microsoft YaHei" pitchFamily="2"/>
                <a:cs typeface="Mangal" pitchFamily="2"/>
              </a:rPr>
              <a:t>VALORISER L’OBSERVATION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990" b="1" i="0" u="none" strike="noStrike" kern="1200" cap="none" spc="0" baseline="0">
                <a:solidFill>
                  <a:srgbClr val="FFFFFF"/>
                </a:solidFill>
                <a:uFillTx/>
                <a:latin typeface="Calibri" pitchFamily="34"/>
                <a:ea typeface="Microsoft YaHei" pitchFamily="2"/>
                <a:cs typeface="Mangal" pitchFamily="2"/>
              </a:rPr>
              <a:t>En situation usuelle =&gt; pas ou plus de situation artificielle d’évaluation.</a:t>
            </a:r>
          </a:p>
        </p:txBody>
      </p:sp>
      <p:sp>
        <p:nvSpPr>
          <p:cNvPr id="9" name="Ellipse 15"/>
          <p:cNvSpPr/>
          <p:nvPr/>
        </p:nvSpPr>
        <p:spPr>
          <a:xfrm>
            <a:off x="4961516" y="4493882"/>
            <a:ext cx="4682880" cy="2698558"/>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solidFill>
            <a:srgbClr val="30F010"/>
          </a:solidFill>
          <a:ln w="25557" cap="flat">
            <a:solidFill>
              <a:srgbClr val="385D8A"/>
            </a:solidFill>
            <a:prstDash val="solid"/>
            <a:miter/>
          </a:ln>
        </p:spPr>
        <p:txBody>
          <a:bodyPr vert="horz" wrap="square" lIns="90004" tIns="46798" rIns="90004" bIns="46798"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10" name="ZoneTexte 14"/>
          <p:cNvSpPr/>
          <p:nvPr/>
        </p:nvSpPr>
        <p:spPr>
          <a:xfrm>
            <a:off x="5753880" y="4969800"/>
            <a:ext cx="3176278" cy="161568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990" b="1" i="0" u="none" strike="noStrike" kern="1200" cap="none" spc="0" baseline="0">
                <a:solidFill>
                  <a:srgbClr val="FFFFFF"/>
                </a:solidFill>
                <a:uFillTx/>
                <a:latin typeface="Calibri" pitchFamily="34"/>
                <a:ea typeface="Microsoft YaHei" pitchFamily="2"/>
                <a:cs typeface="Mangal" pitchFamily="2"/>
              </a:rPr>
              <a:t>Dans ce suivi l’enseignant va repérer si les élèves font certains apprentissages (mémorisés et acquis) significatifs.</a:t>
            </a:r>
          </a:p>
        </p:txBody>
      </p:sp>
      <p:sp>
        <p:nvSpPr>
          <p:cNvPr id="11" name="Double flèche horizontale 16"/>
          <p:cNvSpPr/>
          <p:nvPr/>
        </p:nvSpPr>
        <p:spPr>
          <a:xfrm>
            <a:off x="4723196" y="2192402"/>
            <a:ext cx="1111316" cy="554757"/>
          </a:xfrm>
          <a:custGeom>
            <a:avLst>
              <a:gd name="f0" fmla="val 5391"/>
              <a:gd name="f1" fmla="val 5400"/>
            </a:avLst>
            <a:gdLst>
              <a:gd name="f2" fmla="val w"/>
              <a:gd name="f3" fmla="val h"/>
              <a:gd name="f4" fmla="val 0"/>
              <a:gd name="f5" fmla="val 21600"/>
              <a:gd name="f6" fmla="val 10800"/>
              <a:gd name="f7" fmla="*/ f2 1 21600"/>
              <a:gd name="f8" fmla="*/ f3 1 21600"/>
              <a:gd name="f9" fmla="pin 0 f0 10800"/>
              <a:gd name="f10" fmla="pin 0 f1 10800"/>
              <a:gd name="f11" fmla="val f9"/>
              <a:gd name="f12" fmla="val f10"/>
              <a:gd name="f13" fmla="*/ f9 f7 1"/>
              <a:gd name="f14" fmla="*/ f10 f8 1"/>
              <a:gd name="f15" fmla="+- 21600 0 f11"/>
              <a:gd name="f16" fmla="+- 21600 0 f12"/>
              <a:gd name="f17" fmla="+- 10800 0 f12"/>
              <a:gd name="f18" fmla="*/ f12 f8 1"/>
              <a:gd name="f19" fmla="*/ f11 f17 1"/>
              <a:gd name="f20" fmla="*/ f16 f8 1"/>
              <a:gd name="f21" fmla="*/ f19 1 10800"/>
              <a:gd name="f22" fmla="+- 21600 0 f21"/>
              <a:gd name="f23" fmla="*/ f21 f7 1"/>
              <a:gd name="f24" fmla="*/ f22 f7 1"/>
            </a:gdLst>
            <a:ahLst>
              <a:ahXY gdRefX="f0" minX="f4" maxX="f6" gdRefY="f1" minY="f4" maxY="f6">
                <a:pos x="f13" y="f14"/>
              </a:ahXY>
            </a:ahLst>
            <a:cxnLst>
              <a:cxn ang="3cd4">
                <a:pos x="hc" y="t"/>
              </a:cxn>
              <a:cxn ang="0">
                <a:pos x="r" y="vc"/>
              </a:cxn>
              <a:cxn ang="cd4">
                <a:pos x="hc" y="b"/>
              </a:cxn>
              <a:cxn ang="cd2">
                <a:pos x="l" y="vc"/>
              </a:cxn>
            </a:cxnLst>
            <a:rect l="f23" t="f18" r="f24" b="f20"/>
            <a:pathLst>
              <a:path w="21600" h="21600">
                <a:moveTo>
                  <a:pt x="f4" y="f6"/>
                </a:moveTo>
                <a:lnTo>
                  <a:pt x="f11" y="f4"/>
                </a:lnTo>
                <a:lnTo>
                  <a:pt x="f11" y="f12"/>
                </a:lnTo>
                <a:lnTo>
                  <a:pt x="f15" y="f12"/>
                </a:lnTo>
                <a:lnTo>
                  <a:pt x="f15" y="f4"/>
                </a:lnTo>
                <a:lnTo>
                  <a:pt x="f5" y="f6"/>
                </a:lnTo>
                <a:lnTo>
                  <a:pt x="f15" y="f5"/>
                </a:lnTo>
                <a:lnTo>
                  <a:pt x="f15" y="f16"/>
                </a:lnTo>
                <a:lnTo>
                  <a:pt x="f11" y="f16"/>
                </a:lnTo>
                <a:lnTo>
                  <a:pt x="f11" y="f5"/>
                </a:lnTo>
                <a:close/>
              </a:path>
            </a:pathLst>
          </a:custGeom>
          <a:solidFill>
            <a:srgbClr val="FFFF00"/>
          </a:solidFill>
          <a:ln w="25557" cap="flat">
            <a:solidFill>
              <a:srgbClr val="385D8A"/>
            </a:solidFill>
            <a:prstDash val="solid"/>
            <a:miter/>
          </a:ln>
        </p:spPr>
        <p:txBody>
          <a:bodyPr vert="horz" wrap="square" lIns="90004" tIns="46798" rIns="90004" bIns="46798"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396240" y="317498"/>
            <a:ext cx="9072567" cy="1446215"/>
          </a:xfrm>
          <a:solidFill>
            <a:srgbClr val="00FFFF"/>
          </a:solidFill>
          <a:ln>
            <a:solidFill>
              <a:srgbClr val="0070C0"/>
            </a:solidFill>
          </a:ln>
        </p:spPr>
        <p:txBody>
          <a:bodyPr>
            <a:spAutoFit/>
          </a:bodyPr>
          <a:lstStyle/>
          <a:p>
            <a:pPr lvl="0"/>
            <a:r>
              <a:rPr lang="fr-FR" sz="3200" b="1" dirty="0">
                <a:latin typeface="Arial" pitchFamily="34"/>
              </a:rPr>
              <a:t>La bienveillance dans l’évaluation : </a:t>
            </a:r>
            <a:br>
              <a:rPr lang="fr-FR" sz="3200" b="1" dirty="0">
                <a:latin typeface="Arial" pitchFamily="34"/>
              </a:rPr>
            </a:br>
            <a:r>
              <a:rPr lang="fr-FR" sz="3200" b="1" dirty="0">
                <a:latin typeface="Arial" pitchFamily="34"/>
              </a:rPr>
              <a:t>une affaire de regard</a:t>
            </a:r>
            <a:r>
              <a:rPr lang="fr-FR" sz="3200" dirty="0">
                <a:latin typeface="Arial" pitchFamily="34"/>
              </a:rPr>
              <a:t>     </a:t>
            </a:r>
            <a:r>
              <a:rPr lang="fr-FR" sz="3200" b="1" u="sng" dirty="0">
                <a:latin typeface="Arial" pitchFamily="34"/>
              </a:rPr>
              <a:t>V. </a:t>
            </a:r>
            <a:r>
              <a:rPr lang="fr-FR" sz="3200" b="1" u="sng" dirty="0" err="1">
                <a:latin typeface="Arial" pitchFamily="34"/>
              </a:rPr>
              <a:t>Bouysse</a:t>
            </a:r>
            <a:endParaRPr lang="fr-FR" sz="3200" b="1" u="sng" dirty="0">
              <a:latin typeface="Arial" pitchFamily="34"/>
            </a:endParaRPr>
          </a:p>
        </p:txBody>
      </p:sp>
      <p:sp>
        <p:nvSpPr>
          <p:cNvPr id="3" name="Espace réservé du texte 2"/>
          <p:cNvSpPr txBox="1">
            <a:spLocks noGrp="1"/>
          </p:cNvSpPr>
          <p:nvPr>
            <p:ph type="body" idx="4294967295"/>
          </p:nvPr>
        </p:nvSpPr>
        <p:spPr>
          <a:xfrm>
            <a:off x="0" y="1763713"/>
            <a:ext cx="9072567" cy="4533549"/>
          </a:xfrm>
        </p:spPr>
        <p:txBody>
          <a:bodyPr>
            <a:spAutoFit/>
          </a:bodyPr>
          <a:lstStyle/>
          <a:p>
            <a:pPr marL="342717" lvl="0" indent="-342717" algn="ctr">
              <a:lnSpc>
                <a:spcPct val="80000"/>
              </a:lnSpc>
              <a:spcBef>
                <a:spcPts val="625"/>
              </a:spcBef>
            </a:pPr>
            <a:endParaRPr lang="fr-FR" sz="2500" b="1" dirty="0"/>
          </a:p>
          <a:p>
            <a:pPr lvl="0">
              <a:lnSpc>
                <a:spcPct val="80000"/>
              </a:lnSpc>
              <a:spcBef>
                <a:spcPts val="625"/>
              </a:spcBef>
              <a:buSzPct val="45000"/>
              <a:buFont typeface="StarSymbol"/>
              <a:buChar char="●"/>
            </a:pPr>
            <a:r>
              <a:rPr lang="fr-FR" sz="2000" dirty="0">
                <a:solidFill>
                  <a:srgbClr val="0070C0"/>
                </a:solidFill>
                <a:latin typeface="+mn-lt"/>
              </a:rPr>
              <a:t>Important pour l’enfant d’éprouver la satisfaction de faire les choses par lui-même sous le </a:t>
            </a:r>
            <a:r>
              <a:rPr lang="fr-FR" sz="2000" b="1" dirty="0">
                <a:solidFill>
                  <a:srgbClr val="0070C0"/>
                </a:solidFill>
                <a:latin typeface="+mn-lt"/>
              </a:rPr>
              <a:t>regard</a:t>
            </a:r>
            <a:r>
              <a:rPr lang="fr-FR" sz="2000" dirty="0">
                <a:solidFill>
                  <a:srgbClr val="0070C0"/>
                </a:solidFill>
                <a:latin typeface="+mn-lt"/>
              </a:rPr>
              <a:t> d’un adulte qui témoigne de sa réussite. (B. </a:t>
            </a:r>
            <a:r>
              <a:rPr lang="fr-FR" sz="2000" dirty="0" err="1">
                <a:solidFill>
                  <a:srgbClr val="0070C0"/>
                </a:solidFill>
                <a:latin typeface="+mn-lt"/>
              </a:rPr>
              <a:t>Golse</a:t>
            </a:r>
            <a:r>
              <a:rPr lang="fr-FR" sz="2000" dirty="0">
                <a:solidFill>
                  <a:srgbClr val="0070C0"/>
                </a:solidFill>
                <a:latin typeface="+mn-lt"/>
              </a:rPr>
              <a:t>, pédopsychiatre</a:t>
            </a:r>
            <a:r>
              <a:rPr lang="fr-FR" sz="2000" b="1" dirty="0">
                <a:solidFill>
                  <a:srgbClr val="0070C0"/>
                </a:solidFill>
                <a:latin typeface="Arial" pitchFamily="34"/>
              </a:rPr>
              <a:t>)</a:t>
            </a:r>
          </a:p>
          <a:p>
            <a:pPr lvl="0">
              <a:lnSpc>
                <a:spcPct val="80000"/>
              </a:lnSpc>
              <a:spcBef>
                <a:spcPts val="625"/>
              </a:spcBef>
              <a:buSzPct val="45000"/>
              <a:buFont typeface="StarSymbol"/>
              <a:buChar char="●"/>
            </a:pPr>
            <a:endParaRPr lang="fr-FR" sz="2000" b="1" dirty="0">
              <a:solidFill>
                <a:srgbClr val="0070C0"/>
              </a:solidFill>
              <a:latin typeface="Arial" pitchFamily="34"/>
            </a:endParaRPr>
          </a:p>
          <a:p>
            <a:pPr lvl="0">
              <a:lnSpc>
                <a:spcPct val="80000"/>
              </a:lnSpc>
              <a:spcBef>
                <a:spcPts val="625"/>
              </a:spcBef>
              <a:buSzPct val="45000"/>
              <a:buFont typeface="StarSymbol"/>
              <a:buChar char="●"/>
            </a:pPr>
            <a:endParaRPr lang="fr-FR" sz="2000" b="1" dirty="0">
              <a:solidFill>
                <a:srgbClr val="0070C0"/>
              </a:solidFill>
              <a:latin typeface="Arial" pitchFamily="34"/>
            </a:endParaRPr>
          </a:p>
          <a:p>
            <a:pPr lvl="0">
              <a:lnSpc>
                <a:spcPct val="80000"/>
              </a:lnSpc>
              <a:spcBef>
                <a:spcPts val="625"/>
              </a:spcBef>
              <a:buSzPct val="45000"/>
              <a:buFont typeface="StarSymbol"/>
              <a:buChar char="●"/>
            </a:pPr>
            <a:r>
              <a:rPr lang="fr-FR" sz="2000" dirty="0">
                <a:solidFill>
                  <a:srgbClr val="0070C0"/>
                </a:solidFill>
                <a:latin typeface="+mn-lt"/>
              </a:rPr>
              <a:t>offrir à l’enfant </a:t>
            </a:r>
            <a:r>
              <a:rPr lang="fr-FR" sz="2000" b="1" dirty="0">
                <a:solidFill>
                  <a:srgbClr val="0070C0"/>
                </a:solidFill>
                <a:latin typeface="+mn-lt"/>
              </a:rPr>
              <a:t>le regard </a:t>
            </a:r>
            <a:r>
              <a:rPr lang="fr-FR" sz="2000" dirty="0">
                <a:solidFill>
                  <a:srgbClr val="0070C0"/>
                </a:solidFill>
                <a:latin typeface="+mn-lt"/>
              </a:rPr>
              <a:t>dont il a besoin : </a:t>
            </a:r>
            <a:r>
              <a:rPr lang="fr-FR" sz="2000" i="1" dirty="0">
                <a:solidFill>
                  <a:srgbClr val="0070C0"/>
                </a:solidFill>
                <a:latin typeface="+mn-lt"/>
              </a:rPr>
              <a:t>« ce besoin que tout petit d’homme a de recevoir, au travers </a:t>
            </a:r>
            <a:r>
              <a:rPr lang="fr-FR" sz="2000" b="1" i="1" dirty="0">
                <a:solidFill>
                  <a:srgbClr val="0070C0"/>
                </a:solidFill>
                <a:latin typeface="+mn-lt"/>
              </a:rPr>
              <a:t>du regard d’intérêt </a:t>
            </a:r>
            <a:r>
              <a:rPr lang="fr-FR" sz="2000" i="1" dirty="0">
                <a:solidFill>
                  <a:srgbClr val="0070C0"/>
                </a:solidFill>
                <a:latin typeface="+mn-lt"/>
              </a:rPr>
              <a:t>qui lui est porté, la reconnaissance de son statut »</a:t>
            </a:r>
            <a:r>
              <a:rPr lang="fr-FR" sz="2000" dirty="0">
                <a:solidFill>
                  <a:srgbClr val="0070C0"/>
                </a:solidFill>
                <a:latin typeface="+mn-lt"/>
              </a:rPr>
              <a:t>. 	d. </a:t>
            </a:r>
            <a:r>
              <a:rPr lang="fr-FR" sz="2000" dirty="0" err="1">
                <a:solidFill>
                  <a:srgbClr val="0070C0"/>
                </a:solidFill>
                <a:latin typeface="+mn-lt"/>
              </a:rPr>
              <a:t>marcelli</a:t>
            </a:r>
            <a:r>
              <a:rPr lang="fr-FR" sz="2000" dirty="0">
                <a:solidFill>
                  <a:srgbClr val="0070C0"/>
                </a:solidFill>
                <a:latin typeface="+mn-lt"/>
              </a:rPr>
              <a:t>, l’enfant, chef de la famille. </a:t>
            </a:r>
            <a:r>
              <a:rPr lang="fr-FR" sz="2000" dirty="0" err="1">
                <a:solidFill>
                  <a:srgbClr val="0070C0"/>
                </a:solidFill>
                <a:latin typeface="+mn-lt"/>
              </a:rPr>
              <a:t>albin</a:t>
            </a:r>
            <a:r>
              <a:rPr lang="fr-FR" sz="2000" dirty="0">
                <a:solidFill>
                  <a:srgbClr val="0070C0"/>
                </a:solidFill>
                <a:latin typeface="+mn-lt"/>
              </a:rPr>
              <a:t> </a:t>
            </a:r>
            <a:r>
              <a:rPr lang="fr-FR" sz="2000" dirty="0" err="1">
                <a:solidFill>
                  <a:srgbClr val="0070C0"/>
                </a:solidFill>
                <a:latin typeface="+mn-lt"/>
              </a:rPr>
              <a:t>michel</a:t>
            </a:r>
            <a:r>
              <a:rPr lang="fr-FR" sz="2000" dirty="0">
                <a:solidFill>
                  <a:srgbClr val="0070C0"/>
                </a:solidFill>
                <a:latin typeface="+mn-lt"/>
              </a:rPr>
              <a:t>. 2003.p.280</a:t>
            </a:r>
          </a:p>
          <a:p>
            <a:pPr lvl="0">
              <a:lnSpc>
                <a:spcPct val="80000"/>
              </a:lnSpc>
              <a:spcBef>
                <a:spcPts val="625"/>
              </a:spcBef>
              <a:buSzPct val="45000"/>
              <a:buFont typeface="StarSymbol"/>
              <a:buChar char="●"/>
            </a:pPr>
            <a:endParaRPr lang="fr-FR" sz="2000" dirty="0">
              <a:solidFill>
                <a:srgbClr val="0070C0"/>
              </a:solidFill>
              <a:latin typeface="Arial" pitchFamily="34"/>
            </a:endParaRPr>
          </a:p>
          <a:p>
            <a:pPr lvl="0">
              <a:lnSpc>
                <a:spcPct val="80000"/>
              </a:lnSpc>
              <a:spcBef>
                <a:spcPts val="625"/>
              </a:spcBef>
              <a:buSzPct val="45000"/>
              <a:buFont typeface="StarSymbol"/>
              <a:buChar char="●"/>
            </a:pPr>
            <a:endParaRPr lang="fr-FR" sz="2000" dirty="0">
              <a:solidFill>
                <a:srgbClr val="0070C0"/>
              </a:solidFill>
              <a:latin typeface="Arial" pitchFamily="34"/>
            </a:endParaRPr>
          </a:p>
          <a:p>
            <a:pPr marL="342717" lvl="0" indent="-342717">
              <a:lnSpc>
                <a:spcPct val="80000"/>
              </a:lnSpc>
              <a:spcBef>
                <a:spcPts val="625"/>
              </a:spcBef>
            </a:pPr>
            <a:r>
              <a:rPr lang="fr-FR" sz="2000" b="1" u="sng" dirty="0">
                <a:solidFill>
                  <a:srgbClr val="0070C0"/>
                </a:solidFill>
                <a:latin typeface="+mn-lt"/>
              </a:rPr>
              <a:t>perspectives</a:t>
            </a:r>
            <a:r>
              <a:rPr lang="fr-FR" sz="2000" dirty="0">
                <a:solidFill>
                  <a:srgbClr val="0070C0"/>
                </a:solidFill>
                <a:latin typeface="+mn-lt"/>
              </a:rPr>
              <a:t> : développer une </a:t>
            </a:r>
            <a:r>
              <a:rPr lang="fr-FR" sz="2000" b="1" dirty="0">
                <a:solidFill>
                  <a:srgbClr val="0070C0"/>
                </a:solidFill>
                <a:latin typeface="+mn-lt"/>
              </a:rPr>
              <a:t>« évaluation positive » </a:t>
            </a:r>
            <a:r>
              <a:rPr lang="fr-FR" sz="2000" dirty="0">
                <a:solidFill>
                  <a:srgbClr val="0070C0"/>
                </a:solidFill>
                <a:latin typeface="+mn-lt"/>
              </a:rPr>
              <a:t>: en toute chose, valoriser les réussites et pouvoir dire ce qui est acquis, </a:t>
            </a:r>
            <a:r>
              <a:rPr lang="fr-FR" sz="2000" b="1" dirty="0">
                <a:solidFill>
                  <a:srgbClr val="0070C0"/>
                </a:solidFill>
                <a:latin typeface="+mn-lt"/>
              </a:rPr>
              <a:t>même si ce n’est pas l’idéal visé</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209553"/>
            <a:ext cx="9072567" cy="1446215"/>
          </a:xfrm>
          <a:solidFill>
            <a:srgbClr val="00FFFF"/>
          </a:solidFill>
        </p:spPr>
        <p:txBody>
          <a:bodyPr>
            <a:spAutoFit/>
          </a:bodyPr>
          <a:lstStyle/>
          <a:p>
            <a:pPr lvl="0"/>
            <a:r>
              <a:rPr lang="fr-FR" sz="2700" b="1">
                <a:latin typeface="Arial" pitchFamily="34"/>
              </a:rPr>
              <a:t>« L’évaluation, plus qu’une mesure, un message. »</a:t>
            </a:r>
            <a:r>
              <a:rPr lang="fr-FR" sz="3200" b="1">
                <a:latin typeface="Arial" pitchFamily="34"/>
              </a:rPr>
              <a:t/>
            </a:r>
            <a:br>
              <a:rPr lang="fr-FR" sz="3200" b="1">
                <a:latin typeface="Arial" pitchFamily="34"/>
              </a:rPr>
            </a:br>
            <a:r>
              <a:rPr lang="fr-FR" sz="3200" b="1">
                <a:latin typeface="Arial" pitchFamily="34"/>
              </a:rPr>
              <a:t>                                                      </a:t>
            </a:r>
            <a:r>
              <a:rPr lang="fr-FR" sz="3200" b="1" u="sng">
                <a:latin typeface="Arial" pitchFamily="34"/>
              </a:rPr>
              <a:t>V. Bouysse</a:t>
            </a:r>
          </a:p>
        </p:txBody>
      </p:sp>
      <p:sp>
        <p:nvSpPr>
          <p:cNvPr id="3" name="Espace réservé du texte 2"/>
          <p:cNvSpPr txBox="1">
            <a:spLocks noGrp="1"/>
          </p:cNvSpPr>
          <p:nvPr>
            <p:ph type="body" idx="4294967295"/>
          </p:nvPr>
        </p:nvSpPr>
        <p:spPr>
          <a:xfrm>
            <a:off x="1009653" y="1674815"/>
            <a:ext cx="8408667" cy="5725670"/>
          </a:xfrm>
        </p:spPr>
        <p:txBody>
          <a:bodyPr wrap="square">
            <a:spAutoFit/>
          </a:bodyPr>
          <a:lstStyle/>
          <a:p>
            <a:pPr marL="342717" lvl="0" indent="-342717">
              <a:lnSpc>
                <a:spcPct val="80000"/>
              </a:lnSpc>
              <a:spcBef>
                <a:spcPts val="675"/>
              </a:spcBef>
            </a:pPr>
            <a:endParaRPr lang="fr-FR" sz="2700" dirty="0"/>
          </a:p>
          <a:p>
            <a:pPr lvl="0">
              <a:lnSpc>
                <a:spcPct val="80000"/>
              </a:lnSpc>
              <a:spcBef>
                <a:spcPts val="675"/>
              </a:spcBef>
              <a:buSzPct val="45000"/>
              <a:buFont typeface="StarSymbol"/>
              <a:buChar char="●"/>
            </a:pPr>
            <a:r>
              <a:rPr lang="fr-FR" sz="2400" b="1" dirty="0">
                <a:solidFill>
                  <a:srgbClr val="0070C0"/>
                </a:solidFill>
                <a:latin typeface="Arial" pitchFamily="34"/>
              </a:rPr>
              <a:t>Pour rendre compte</a:t>
            </a:r>
            <a:r>
              <a:rPr lang="fr-FR" sz="2400" dirty="0">
                <a:solidFill>
                  <a:srgbClr val="0070C0"/>
                </a:solidFill>
                <a:latin typeface="Arial" pitchFamily="34"/>
              </a:rPr>
              <a:t> :</a:t>
            </a:r>
          </a:p>
          <a:p>
            <a:pPr marL="0" lvl="2" indent="0">
              <a:lnSpc>
                <a:spcPct val="80000"/>
              </a:lnSpc>
              <a:spcBef>
                <a:spcPts val="0"/>
              </a:spcBef>
              <a:spcAft>
                <a:spcPts val="1415"/>
              </a:spcAft>
              <a:buNone/>
            </a:pPr>
            <a:r>
              <a:rPr lang="fr-FR" sz="2000" dirty="0">
                <a:solidFill>
                  <a:srgbClr val="0070C0"/>
                </a:solidFill>
                <a:latin typeface="Arial" pitchFamily="34"/>
                <a:cs typeface="Tahoma" pitchFamily="2"/>
              </a:rPr>
              <a:t>A l’institution, à la société</a:t>
            </a:r>
          </a:p>
          <a:p>
            <a:pPr marL="0" lvl="2" indent="0">
              <a:lnSpc>
                <a:spcPct val="80000"/>
              </a:lnSpc>
              <a:spcBef>
                <a:spcPts val="0"/>
              </a:spcBef>
              <a:spcAft>
                <a:spcPts val="1415"/>
              </a:spcAft>
              <a:buNone/>
            </a:pPr>
            <a:r>
              <a:rPr lang="fr-FR" sz="2000" dirty="0">
                <a:solidFill>
                  <a:srgbClr val="0070C0"/>
                </a:solidFill>
                <a:latin typeface="Arial" pitchFamily="34"/>
                <a:cs typeface="Tahoma" pitchFamily="2"/>
              </a:rPr>
              <a:t>Aux parents ( à qui on doit des infos)</a:t>
            </a:r>
          </a:p>
          <a:p>
            <a:pPr marL="0" lvl="2" indent="0">
              <a:lnSpc>
                <a:spcPct val="80000"/>
              </a:lnSpc>
              <a:spcBef>
                <a:spcPts val="0"/>
              </a:spcBef>
              <a:spcAft>
                <a:spcPts val="1415"/>
              </a:spcAft>
              <a:buNone/>
            </a:pPr>
            <a:r>
              <a:rPr lang="fr-FR" sz="2000" dirty="0">
                <a:solidFill>
                  <a:srgbClr val="0070C0"/>
                </a:solidFill>
                <a:latin typeface="Arial" pitchFamily="34"/>
                <a:cs typeface="Tahoma" pitchFamily="2"/>
              </a:rPr>
              <a:t>Aux élèves eux-mêmes ( de manière interactive)</a:t>
            </a:r>
          </a:p>
          <a:p>
            <a:pPr marL="0" lvl="0" indent="0">
              <a:lnSpc>
                <a:spcPct val="80000"/>
              </a:lnSpc>
              <a:buNone/>
            </a:pPr>
            <a:r>
              <a:rPr lang="fr-FR" sz="2000" b="1" i="1" dirty="0">
                <a:solidFill>
                  <a:srgbClr val="0070C0"/>
                </a:solidFill>
                <a:latin typeface="Arial" pitchFamily="34"/>
              </a:rPr>
              <a:t>Rendre compte  = rendre des comptes </a:t>
            </a:r>
            <a:r>
              <a:rPr lang="fr-FR" sz="2000" b="1" i="1" u="sng" dirty="0">
                <a:solidFill>
                  <a:srgbClr val="0070C0"/>
                </a:solidFill>
                <a:latin typeface="Arial" pitchFamily="34"/>
              </a:rPr>
              <a:t>et </a:t>
            </a:r>
            <a:r>
              <a:rPr lang="fr-FR" sz="2000" b="1" i="1" dirty="0">
                <a:solidFill>
                  <a:srgbClr val="0070C0"/>
                </a:solidFill>
                <a:latin typeface="Arial" pitchFamily="34"/>
              </a:rPr>
              <a:t>mettre en valeur.</a:t>
            </a:r>
          </a:p>
          <a:p>
            <a:pPr lvl="0">
              <a:lnSpc>
                <a:spcPct val="80000"/>
              </a:lnSpc>
            </a:pPr>
            <a:endParaRPr lang="fr-FR" sz="2000" b="1" i="1" dirty="0">
              <a:solidFill>
                <a:srgbClr val="0070C0"/>
              </a:solidFill>
              <a:latin typeface="Arial" pitchFamily="34"/>
            </a:endParaRPr>
          </a:p>
          <a:p>
            <a:pPr lvl="0">
              <a:lnSpc>
                <a:spcPct val="80000"/>
              </a:lnSpc>
              <a:spcBef>
                <a:spcPts val="675"/>
              </a:spcBef>
              <a:buSzPct val="45000"/>
              <a:buFont typeface="StarSymbol"/>
              <a:buChar char="●"/>
            </a:pPr>
            <a:r>
              <a:rPr lang="fr-FR" sz="2400" b="1" dirty="0">
                <a:solidFill>
                  <a:srgbClr val="0070C0"/>
                </a:solidFill>
                <a:latin typeface="Arial" pitchFamily="34"/>
              </a:rPr>
              <a:t>Pour </a:t>
            </a:r>
            <a:r>
              <a:rPr lang="fr-FR" sz="2400" b="1" u="sng" dirty="0">
                <a:solidFill>
                  <a:srgbClr val="0070C0"/>
                </a:solidFill>
                <a:latin typeface="Arial" pitchFamily="34"/>
              </a:rPr>
              <a:t>se</a:t>
            </a:r>
            <a:r>
              <a:rPr lang="fr-FR" sz="2400" b="1" dirty="0">
                <a:solidFill>
                  <a:srgbClr val="0070C0"/>
                </a:solidFill>
                <a:latin typeface="Arial" pitchFamily="34"/>
              </a:rPr>
              <a:t> rendre compte</a:t>
            </a:r>
            <a:r>
              <a:rPr lang="fr-FR" sz="2400" dirty="0">
                <a:solidFill>
                  <a:srgbClr val="0070C0"/>
                </a:solidFill>
                <a:latin typeface="Arial" pitchFamily="34"/>
              </a:rPr>
              <a:t> :</a:t>
            </a:r>
          </a:p>
          <a:p>
            <a:pPr lvl="0">
              <a:lnSpc>
                <a:spcPct val="80000"/>
              </a:lnSpc>
              <a:spcBef>
                <a:spcPts val="675"/>
              </a:spcBef>
              <a:buSzPct val="45000"/>
              <a:buFont typeface="StarSymbol"/>
              <a:buChar char="●"/>
            </a:pPr>
            <a:endParaRPr lang="fr-FR" sz="2400" dirty="0">
              <a:solidFill>
                <a:srgbClr val="0070C0"/>
              </a:solidFill>
              <a:latin typeface="Arial" pitchFamily="34"/>
            </a:endParaRPr>
          </a:p>
          <a:p>
            <a:pPr marL="0" lvl="1" indent="0">
              <a:lnSpc>
                <a:spcPct val="80000"/>
              </a:lnSpc>
              <a:spcBef>
                <a:spcPts val="0"/>
              </a:spcBef>
              <a:spcAft>
                <a:spcPts val="1415"/>
              </a:spcAft>
              <a:buNone/>
            </a:pPr>
            <a:r>
              <a:rPr lang="fr-FR" sz="2400" dirty="0">
                <a:solidFill>
                  <a:srgbClr val="0070C0"/>
                </a:solidFill>
                <a:latin typeface="Arial" pitchFamily="34"/>
                <a:cs typeface="Tahoma" pitchFamily="2"/>
              </a:rPr>
              <a:t>Pour ajuster ses pratiques</a:t>
            </a:r>
          </a:p>
          <a:p>
            <a:pPr marL="0" lvl="1" indent="0">
              <a:lnSpc>
                <a:spcPct val="80000"/>
              </a:lnSpc>
              <a:spcBef>
                <a:spcPts val="0"/>
              </a:spcBef>
              <a:spcAft>
                <a:spcPts val="1415"/>
              </a:spcAft>
              <a:buNone/>
            </a:pPr>
            <a:r>
              <a:rPr lang="fr-FR" sz="2400" dirty="0">
                <a:solidFill>
                  <a:srgbClr val="0070C0"/>
                </a:solidFill>
                <a:latin typeface="Arial" pitchFamily="34"/>
                <a:cs typeface="Tahoma" pitchFamily="2"/>
              </a:rPr>
              <a:t>Pour dépasser une vision globale de l’élève</a:t>
            </a:r>
          </a:p>
          <a:p>
            <a:pPr marL="0" lvl="1" indent="0">
              <a:lnSpc>
                <a:spcPct val="80000"/>
              </a:lnSpc>
              <a:spcBef>
                <a:spcPts val="0"/>
              </a:spcBef>
              <a:spcAft>
                <a:spcPts val="1415"/>
              </a:spcAft>
              <a:buNone/>
            </a:pPr>
            <a:r>
              <a:rPr lang="fr-FR" sz="2400" dirty="0" err="1">
                <a:solidFill>
                  <a:srgbClr val="0070C0"/>
                </a:solidFill>
                <a:latin typeface="Arial" pitchFamily="34"/>
                <a:cs typeface="Tahoma" pitchFamily="2"/>
              </a:rPr>
              <a:t>Etre</a:t>
            </a:r>
            <a:r>
              <a:rPr lang="fr-FR" sz="2400" dirty="0">
                <a:solidFill>
                  <a:srgbClr val="0070C0"/>
                </a:solidFill>
                <a:latin typeface="Arial" pitchFamily="34"/>
                <a:cs typeface="Tahoma" pitchFamily="2"/>
              </a:rPr>
              <a:t> conscient au plus près de ses réussites</a:t>
            </a:r>
            <a:r>
              <a:rPr lang="fr-FR" sz="2400" dirty="0">
                <a:latin typeface="Arial" pitchFamily="34"/>
                <a:cs typeface="Tahoma" pitchFamily="2"/>
              </a:rPr>
              <a:t>.</a:t>
            </a:r>
          </a:p>
          <a:p>
            <a:pPr marL="342717" lvl="0" indent="-342717" algn="ctr">
              <a:lnSpc>
                <a:spcPct val="80000"/>
              </a:lnSpc>
              <a:spcBef>
                <a:spcPts val="675"/>
              </a:spcBef>
            </a:pPr>
            <a:endParaRPr lang="fr-FR" sz="27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0" y="142875"/>
            <a:ext cx="9072567" cy="1579561"/>
          </a:xfrm>
          <a:solidFill>
            <a:srgbClr val="00FFFF"/>
          </a:solidFill>
        </p:spPr>
        <p:txBody>
          <a:bodyPr>
            <a:spAutoFit/>
          </a:bodyPr>
          <a:lstStyle/>
          <a:p>
            <a:pPr lvl="0"/>
            <a:r>
              <a:rPr lang="fr-FR" dirty="0"/>
              <a:t>L’évaluation : ce qui change donc…</a:t>
            </a:r>
          </a:p>
        </p:txBody>
      </p:sp>
      <p:sp>
        <p:nvSpPr>
          <p:cNvPr id="3" name="Espace réservé du texte 2"/>
          <p:cNvSpPr txBox="1">
            <a:spLocks noGrp="1"/>
          </p:cNvSpPr>
          <p:nvPr>
            <p:ph type="body" idx="4294967295"/>
          </p:nvPr>
        </p:nvSpPr>
        <p:spPr>
          <a:xfrm>
            <a:off x="301203" y="2450976"/>
            <a:ext cx="9936163" cy="4042132"/>
          </a:xfrm>
        </p:spPr>
        <p:txBody>
          <a:bodyPr>
            <a:spAutoFit/>
          </a:bodyPr>
          <a:lstStyle/>
          <a:p>
            <a:pPr marL="0" lvl="0" indent="0">
              <a:lnSpc>
                <a:spcPct val="90000"/>
              </a:lnSpc>
              <a:spcBef>
                <a:spcPts val="800"/>
              </a:spcBef>
              <a:buNone/>
            </a:pPr>
            <a:r>
              <a:rPr lang="fr-FR" sz="2000" b="1" dirty="0">
                <a:solidFill>
                  <a:srgbClr val="0070C0"/>
                </a:solidFill>
                <a:latin typeface="Arial" pitchFamily="34"/>
              </a:rPr>
              <a:t>Abandon des fiches </a:t>
            </a:r>
            <a:r>
              <a:rPr lang="fr-FR" sz="2000" dirty="0">
                <a:solidFill>
                  <a:srgbClr val="0070C0"/>
                </a:solidFill>
                <a:latin typeface="Arial" pitchFamily="34"/>
              </a:rPr>
              <a:t>avec des commentaires (a réussi, a refusé l’exercice), des symboles (par exemple des points de couleur) ou des smileys.</a:t>
            </a:r>
          </a:p>
          <a:p>
            <a:pPr lvl="0">
              <a:lnSpc>
                <a:spcPct val="90000"/>
              </a:lnSpc>
              <a:spcBef>
                <a:spcPts val="800"/>
              </a:spcBef>
              <a:buSzPct val="45000"/>
              <a:buFont typeface="StarSymbol"/>
              <a:buChar char="●"/>
            </a:pPr>
            <a:endParaRPr lang="fr-FR" sz="2000" dirty="0">
              <a:solidFill>
                <a:srgbClr val="0070C0"/>
              </a:solidFill>
              <a:latin typeface="Arial" pitchFamily="34"/>
            </a:endParaRPr>
          </a:p>
          <a:p>
            <a:pPr marL="0" lvl="0" indent="0">
              <a:lnSpc>
                <a:spcPct val="90000"/>
              </a:lnSpc>
              <a:spcBef>
                <a:spcPts val="800"/>
              </a:spcBef>
              <a:buNone/>
            </a:pPr>
            <a:r>
              <a:rPr lang="fr-FR" sz="2000" b="1" dirty="0">
                <a:solidFill>
                  <a:srgbClr val="0070C0"/>
                </a:solidFill>
                <a:latin typeface="Arial" pitchFamily="34"/>
              </a:rPr>
              <a:t>Abandon du livret d’évaluation avec les listes d’items </a:t>
            </a:r>
            <a:r>
              <a:rPr lang="fr-FR" sz="2000" dirty="0">
                <a:solidFill>
                  <a:srgbClr val="0070C0"/>
                </a:solidFill>
                <a:latin typeface="Arial" pitchFamily="34"/>
              </a:rPr>
              <a:t>permettant de renseigner les A/VA/NA.</a:t>
            </a:r>
          </a:p>
          <a:p>
            <a:pPr lvl="0">
              <a:lnSpc>
                <a:spcPct val="90000"/>
              </a:lnSpc>
              <a:spcBef>
                <a:spcPts val="800"/>
              </a:spcBef>
              <a:buSzPct val="45000"/>
              <a:buFont typeface="StarSymbol"/>
              <a:buChar char="●"/>
            </a:pPr>
            <a:endParaRPr lang="fr-FR" sz="2000" dirty="0">
              <a:solidFill>
                <a:srgbClr val="0070C0"/>
              </a:solidFill>
              <a:latin typeface="Arial" pitchFamily="34"/>
            </a:endParaRPr>
          </a:p>
          <a:p>
            <a:pPr marL="742675" lvl="1" indent="-285475">
              <a:spcBef>
                <a:spcPts val="800"/>
              </a:spcBef>
              <a:buNone/>
            </a:pPr>
            <a:r>
              <a:rPr lang="fr-FR" sz="2000" dirty="0">
                <a:solidFill>
                  <a:srgbClr val="0070C0"/>
                </a:solidFill>
                <a:latin typeface="Arial" pitchFamily="34"/>
                <a:cs typeface="Tahoma" pitchFamily="2"/>
              </a:rPr>
              <a:t>           </a:t>
            </a:r>
            <a:r>
              <a:rPr lang="fr-FR" sz="2000" b="1" dirty="0">
                <a:solidFill>
                  <a:srgbClr val="0070C0"/>
                </a:solidFill>
                <a:latin typeface="Arial" pitchFamily="34"/>
                <a:cs typeface="Tahoma" pitchFamily="2"/>
              </a:rPr>
              <a:t>Annonce de ce que l’enfant sait faire</a:t>
            </a:r>
          </a:p>
          <a:p>
            <a:pPr marL="0" lvl="0" indent="0">
              <a:lnSpc>
                <a:spcPct val="90000"/>
              </a:lnSpc>
              <a:spcBef>
                <a:spcPts val="800"/>
              </a:spcBef>
              <a:buNone/>
            </a:pPr>
            <a:r>
              <a:rPr lang="fr-FR" sz="2000" b="1" dirty="0">
                <a:solidFill>
                  <a:srgbClr val="0070C0"/>
                </a:solidFill>
                <a:latin typeface="Arial" pitchFamily="34"/>
              </a:rPr>
              <a:t>Abandon des passations au jour J </a:t>
            </a:r>
            <a:r>
              <a:rPr lang="fr-FR" sz="2000" dirty="0">
                <a:solidFill>
                  <a:srgbClr val="0070C0"/>
                </a:solidFill>
                <a:latin typeface="Arial" pitchFamily="34"/>
              </a:rPr>
              <a:t>(parfois avec des fiches)</a:t>
            </a:r>
          </a:p>
          <a:p>
            <a:pPr marL="0" lvl="0" indent="0">
              <a:lnSpc>
                <a:spcPct val="90000"/>
              </a:lnSpc>
              <a:spcBef>
                <a:spcPts val="800"/>
              </a:spcBef>
              <a:buNone/>
            </a:pPr>
            <a:endParaRPr lang="fr-FR" sz="2000" dirty="0">
              <a:solidFill>
                <a:srgbClr val="0070C0"/>
              </a:solidFill>
              <a:latin typeface="Arial" pitchFamily="34"/>
            </a:endParaRPr>
          </a:p>
          <a:p>
            <a:pPr lvl="2">
              <a:spcBef>
                <a:spcPts val="800"/>
              </a:spcBef>
              <a:buNone/>
            </a:pPr>
            <a:r>
              <a:rPr lang="fr-FR" sz="2000" b="1" dirty="0">
                <a:solidFill>
                  <a:srgbClr val="0070C0"/>
                </a:solidFill>
                <a:latin typeface="Arial" pitchFamily="34"/>
                <a:cs typeface="Tahoma" pitchFamily="2"/>
              </a:rPr>
              <a:t>     Annonce que l’on observe ce que l’enfant sait faire    </a:t>
            </a:r>
          </a:p>
        </p:txBody>
      </p:sp>
      <p:sp>
        <p:nvSpPr>
          <p:cNvPr id="4" name="Flèche droite rayée 3"/>
          <p:cNvSpPr/>
          <p:nvPr/>
        </p:nvSpPr>
        <p:spPr>
          <a:xfrm>
            <a:off x="301203" y="4889525"/>
            <a:ext cx="863998" cy="345597"/>
          </a:xfrm>
          <a:custGeom>
            <a:avLst/>
            <a:gdLst>
              <a:gd name="f0" fmla="val 10800000"/>
              <a:gd name="f1" fmla="val 5400000"/>
              <a:gd name="f2" fmla="val 180"/>
              <a:gd name="f3" fmla="val w"/>
              <a:gd name="f4" fmla="val h"/>
              <a:gd name="f5" fmla="val 0"/>
              <a:gd name="f6" fmla="val 1296988"/>
              <a:gd name="f7" fmla="val 574675"/>
              <a:gd name="f8" fmla="val 143669"/>
              <a:gd name="f9" fmla="val 17959"/>
              <a:gd name="f10" fmla="val 431006"/>
              <a:gd name="f11" fmla="val 35917"/>
              <a:gd name="f12" fmla="val 71834"/>
              <a:gd name="f13" fmla="val 89793"/>
              <a:gd name="f14" fmla="val 1009651"/>
              <a:gd name="f15" fmla="val 287338"/>
              <a:gd name="f16" fmla="+- 0 0 0"/>
              <a:gd name="f17" fmla="*/ f3 1 1296988"/>
              <a:gd name="f18" fmla="*/ f4 1 574675"/>
              <a:gd name="f19" fmla="val f5"/>
              <a:gd name="f20" fmla="val f6"/>
              <a:gd name="f21" fmla="val f7"/>
              <a:gd name="f22" fmla="*/ f16 f0 1"/>
              <a:gd name="f23" fmla="+- f21 0 f19"/>
              <a:gd name="f24" fmla="+- f20 0 f19"/>
              <a:gd name="f25" fmla="*/ f22 1 f2"/>
              <a:gd name="f26" fmla="*/ f24 1 1296988"/>
              <a:gd name="f27" fmla="*/ f23 1 574675"/>
              <a:gd name="f28" fmla="+- f25 0 f1"/>
              <a:gd name="f29" fmla="*/ 89793 f26 1"/>
              <a:gd name="f30" fmla="*/ 1153319 f26 1"/>
              <a:gd name="f31" fmla="*/ 431006 f27 1"/>
              <a:gd name="f32" fmla="*/ 143669 f27 1"/>
              <a:gd name="f33" fmla="*/ 1009651 f26 1"/>
              <a:gd name="f34" fmla="*/ 0 f27 1"/>
              <a:gd name="f35" fmla="*/ 0 f26 1"/>
              <a:gd name="f36" fmla="*/ 287338 f27 1"/>
              <a:gd name="f37" fmla="*/ 574675 f27 1"/>
              <a:gd name="f38" fmla="*/ 1296988 f26 1"/>
              <a:gd name="f39" fmla="*/ f33 1 f26"/>
              <a:gd name="f40" fmla="*/ f34 1 f27"/>
              <a:gd name="f41" fmla="*/ f35 1 f26"/>
              <a:gd name="f42" fmla="*/ f36 1 f27"/>
              <a:gd name="f43" fmla="*/ f37 1 f27"/>
              <a:gd name="f44" fmla="*/ f38 1 f26"/>
              <a:gd name="f45" fmla="*/ f29 1 f26"/>
              <a:gd name="f46" fmla="*/ f30 1 f26"/>
              <a:gd name="f47" fmla="*/ f32 1 f27"/>
              <a:gd name="f48" fmla="*/ f31 1 f27"/>
              <a:gd name="f49" fmla="*/ f45 f17 1"/>
              <a:gd name="f50" fmla="*/ f46 f17 1"/>
              <a:gd name="f51" fmla="*/ f48 f18 1"/>
              <a:gd name="f52" fmla="*/ f47 f18 1"/>
              <a:gd name="f53" fmla="*/ f39 f17 1"/>
              <a:gd name="f54" fmla="*/ f40 f18 1"/>
              <a:gd name="f55" fmla="*/ f41 f17 1"/>
              <a:gd name="f56" fmla="*/ f42 f18 1"/>
              <a:gd name="f57" fmla="*/ f43 f18 1"/>
              <a:gd name="f58" fmla="*/ f44 f17 1"/>
            </a:gdLst>
            <a:ahLst/>
            <a:cxnLst>
              <a:cxn ang="3cd4">
                <a:pos x="hc" y="t"/>
              </a:cxn>
              <a:cxn ang="0">
                <a:pos x="r" y="vc"/>
              </a:cxn>
              <a:cxn ang="cd4">
                <a:pos x="hc" y="b"/>
              </a:cxn>
              <a:cxn ang="cd2">
                <a:pos x="l" y="vc"/>
              </a:cxn>
              <a:cxn ang="f28">
                <a:pos x="f53" y="f54"/>
              </a:cxn>
              <a:cxn ang="f28">
                <a:pos x="f55" y="f56"/>
              </a:cxn>
              <a:cxn ang="f28">
                <a:pos x="f53" y="f57"/>
              </a:cxn>
              <a:cxn ang="f28">
                <a:pos x="f58" y="f56"/>
              </a:cxn>
            </a:cxnLst>
            <a:rect l="f49" t="f52" r="f50" b="f51"/>
            <a:pathLst>
              <a:path w="1296988" h="574675">
                <a:moveTo>
                  <a:pt x="f5" y="f8"/>
                </a:moveTo>
                <a:lnTo>
                  <a:pt x="f9" y="f8"/>
                </a:lnTo>
                <a:lnTo>
                  <a:pt x="f9" y="f10"/>
                </a:lnTo>
                <a:lnTo>
                  <a:pt x="f5" y="f10"/>
                </a:lnTo>
                <a:close/>
                <a:moveTo>
                  <a:pt x="f11" y="f8"/>
                </a:moveTo>
                <a:lnTo>
                  <a:pt x="f12" y="f8"/>
                </a:lnTo>
                <a:lnTo>
                  <a:pt x="f12" y="f10"/>
                </a:lnTo>
                <a:lnTo>
                  <a:pt x="f11" y="f10"/>
                </a:lnTo>
                <a:close/>
                <a:moveTo>
                  <a:pt x="f13" y="f8"/>
                </a:moveTo>
                <a:lnTo>
                  <a:pt x="f14" y="f8"/>
                </a:lnTo>
                <a:lnTo>
                  <a:pt x="f14" y="f5"/>
                </a:lnTo>
                <a:lnTo>
                  <a:pt x="f6" y="f15"/>
                </a:lnTo>
                <a:lnTo>
                  <a:pt x="f14" y="f7"/>
                </a:lnTo>
                <a:lnTo>
                  <a:pt x="f14" y="f10"/>
                </a:lnTo>
                <a:lnTo>
                  <a:pt x="f13" y="f10"/>
                </a:lnTo>
                <a:close/>
              </a:path>
            </a:pathLst>
          </a:custGeom>
          <a:solidFill>
            <a:srgbClr val="00FFFF"/>
          </a:solidFill>
          <a:ln w="25557" cap="flat">
            <a:solidFill>
              <a:srgbClr val="385D8A"/>
            </a:solidFill>
            <a:prstDash val="solid"/>
            <a:round/>
          </a:ln>
        </p:spPr>
        <p:txBody>
          <a:bodyPr vert="horz" wrap="square" lIns="90004" tIns="46798" rIns="90004" bIns="46798"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5" name="Flèche droite rayée 4"/>
          <p:cNvSpPr/>
          <p:nvPr/>
        </p:nvSpPr>
        <p:spPr>
          <a:xfrm>
            <a:off x="373203" y="5997622"/>
            <a:ext cx="791998" cy="315358"/>
          </a:xfrm>
          <a:custGeom>
            <a:avLst/>
            <a:gdLst>
              <a:gd name="f0" fmla="val 10800000"/>
              <a:gd name="f1" fmla="val 5400000"/>
              <a:gd name="f2" fmla="val 180"/>
              <a:gd name="f3" fmla="val w"/>
              <a:gd name="f4" fmla="val h"/>
              <a:gd name="f5" fmla="val 0"/>
              <a:gd name="f6" fmla="val 1296988"/>
              <a:gd name="f7" fmla="val 576262"/>
              <a:gd name="f8" fmla="val 144066"/>
              <a:gd name="f9" fmla="val 18008"/>
              <a:gd name="f10" fmla="val 432197"/>
              <a:gd name="f11" fmla="val 36016"/>
              <a:gd name="f12" fmla="val 72033"/>
              <a:gd name="f13" fmla="val 90041"/>
              <a:gd name="f14" fmla="val 1008857"/>
              <a:gd name="f15" fmla="val 288131"/>
              <a:gd name="f16" fmla="+- 0 0 0"/>
              <a:gd name="f17" fmla="*/ f3 1 1296988"/>
              <a:gd name="f18" fmla="*/ f4 1 576262"/>
              <a:gd name="f19" fmla="val f5"/>
              <a:gd name="f20" fmla="val f6"/>
              <a:gd name="f21" fmla="val f7"/>
              <a:gd name="f22" fmla="*/ f16 f0 1"/>
              <a:gd name="f23" fmla="+- f21 0 f19"/>
              <a:gd name="f24" fmla="+- f20 0 f19"/>
              <a:gd name="f25" fmla="*/ f22 1 f2"/>
              <a:gd name="f26" fmla="*/ f24 1 1296988"/>
              <a:gd name="f27" fmla="*/ f23 1 576262"/>
              <a:gd name="f28" fmla="+- f25 0 f1"/>
              <a:gd name="f29" fmla="*/ 90041 f26 1"/>
              <a:gd name="f30" fmla="*/ 1152923 f26 1"/>
              <a:gd name="f31" fmla="*/ 432197 f27 1"/>
              <a:gd name="f32" fmla="*/ 144066 f27 1"/>
              <a:gd name="f33" fmla="*/ 1008857 f26 1"/>
              <a:gd name="f34" fmla="*/ 0 f27 1"/>
              <a:gd name="f35" fmla="*/ 0 f26 1"/>
              <a:gd name="f36" fmla="*/ 288131 f27 1"/>
              <a:gd name="f37" fmla="*/ 576262 f27 1"/>
              <a:gd name="f38" fmla="*/ 1296988 f26 1"/>
              <a:gd name="f39" fmla="*/ f33 1 f26"/>
              <a:gd name="f40" fmla="*/ f34 1 f27"/>
              <a:gd name="f41" fmla="*/ f35 1 f26"/>
              <a:gd name="f42" fmla="*/ f36 1 f27"/>
              <a:gd name="f43" fmla="*/ f37 1 f27"/>
              <a:gd name="f44" fmla="*/ f38 1 f26"/>
              <a:gd name="f45" fmla="*/ f29 1 f26"/>
              <a:gd name="f46" fmla="*/ f30 1 f26"/>
              <a:gd name="f47" fmla="*/ f32 1 f27"/>
              <a:gd name="f48" fmla="*/ f31 1 f27"/>
              <a:gd name="f49" fmla="*/ f45 f17 1"/>
              <a:gd name="f50" fmla="*/ f46 f17 1"/>
              <a:gd name="f51" fmla="*/ f48 f18 1"/>
              <a:gd name="f52" fmla="*/ f47 f18 1"/>
              <a:gd name="f53" fmla="*/ f39 f17 1"/>
              <a:gd name="f54" fmla="*/ f40 f18 1"/>
              <a:gd name="f55" fmla="*/ f41 f17 1"/>
              <a:gd name="f56" fmla="*/ f42 f18 1"/>
              <a:gd name="f57" fmla="*/ f43 f18 1"/>
              <a:gd name="f58" fmla="*/ f44 f17 1"/>
            </a:gdLst>
            <a:ahLst/>
            <a:cxnLst>
              <a:cxn ang="3cd4">
                <a:pos x="hc" y="t"/>
              </a:cxn>
              <a:cxn ang="0">
                <a:pos x="r" y="vc"/>
              </a:cxn>
              <a:cxn ang="cd4">
                <a:pos x="hc" y="b"/>
              </a:cxn>
              <a:cxn ang="cd2">
                <a:pos x="l" y="vc"/>
              </a:cxn>
              <a:cxn ang="f28">
                <a:pos x="f53" y="f54"/>
              </a:cxn>
              <a:cxn ang="f28">
                <a:pos x="f55" y="f56"/>
              </a:cxn>
              <a:cxn ang="f28">
                <a:pos x="f53" y="f57"/>
              </a:cxn>
              <a:cxn ang="f28">
                <a:pos x="f58" y="f56"/>
              </a:cxn>
            </a:cxnLst>
            <a:rect l="f49" t="f52" r="f50" b="f51"/>
            <a:pathLst>
              <a:path w="1296988" h="576262">
                <a:moveTo>
                  <a:pt x="f5" y="f8"/>
                </a:moveTo>
                <a:lnTo>
                  <a:pt x="f9" y="f8"/>
                </a:lnTo>
                <a:lnTo>
                  <a:pt x="f9" y="f10"/>
                </a:lnTo>
                <a:lnTo>
                  <a:pt x="f5" y="f10"/>
                </a:lnTo>
                <a:close/>
                <a:moveTo>
                  <a:pt x="f11" y="f8"/>
                </a:moveTo>
                <a:lnTo>
                  <a:pt x="f12" y="f8"/>
                </a:lnTo>
                <a:lnTo>
                  <a:pt x="f12" y="f10"/>
                </a:lnTo>
                <a:lnTo>
                  <a:pt x="f11" y="f10"/>
                </a:lnTo>
                <a:close/>
                <a:moveTo>
                  <a:pt x="f13" y="f8"/>
                </a:moveTo>
                <a:lnTo>
                  <a:pt x="f14" y="f8"/>
                </a:lnTo>
                <a:lnTo>
                  <a:pt x="f14" y="f5"/>
                </a:lnTo>
                <a:lnTo>
                  <a:pt x="f6" y="f15"/>
                </a:lnTo>
                <a:lnTo>
                  <a:pt x="f14" y="f7"/>
                </a:lnTo>
                <a:lnTo>
                  <a:pt x="f14" y="f10"/>
                </a:lnTo>
                <a:lnTo>
                  <a:pt x="f13" y="f10"/>
                </a:lnTo>
                <a:close/>
              </a:path>
            </a:pathLst>
          </a:custGeom>
          <a:solidFill>
            <a:srgbClr val="00FFFF"/>
          </a:solidFill>
          <a:ln w="25557" cap="flat">
            <a:solidFill>
              <a:srgbClr val="385D8A"/>
            </a:solidFill>
            <a:prstDash val="solid"/>
            <a:round/>
          </a:ln>
        </p:spPr>
        <p:txBody>
          <a:bodyPr vert="horz" wrap="square" lIns="90004" tIns="46798" rIns="90004" bIns="46798"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re 1"/>
          <p:cNvSpPr txBox="1">
            <a:spLocks noGrp="1"/>
          </p:cNvSpPr>
          <p:nvPr>
            <p:ph type="title"/>
          </p:nvPr>
        </p:nvSpPr>
        <p:spPr>
          <a:solidFill>
            <a:srgbClr val="00FFFF"/>
          </a:solidFill>
        </p:spPr>
        <p:txBody>
          <a:bodyPr>
            <a:spAutoFit/>
          </a:bodyPr>
          <a:lstStyle/>
          <a:p>
            <a:pPr lvl="0"/>
            <a:r>
              <a:rPr lang="fr-FR" sz="3200"/>
              <a:t>Une évaluation bienveillante à l’Ecole maternelle </a:t>
            </a:r>
            <a:br>
              <a:rPr lang="fr-FR" sz="3200"/>
            </a:br>
            <a:r>
              <a:rPr lang="fr-FR" sz="3200"/>
              <a:t>EDUSCOL</a:t>
            </a:r>
          </a:p>
        </p:txBody>
      </p:sp>
      <p:sp>
        <p:nvSpPr>
          <p:cNvPr id="3" name="Espace réservé du texte 2"/>
          <p:cNvSpPr txBox="1">
            <a:spLocks noGrp="1"/>
          </p:cNvSpPr>
          <p:nvPr>
            <p:ph idx="1"/>
          </p:nvPr>
        </p:nvSpPr>
        <p:spPr>
          <a:xfrm>
            <a:off x="755532" y="2609286"/>
            <a:ext cx="8569052" cy="4184735"/>
          </a:xfrm>
        </p:spPr>
        <p:txBody>
          <a:bodyPr>
            <a:spAutoFit/>
          </a:bodyPr>
          <a:lstStyle/>
          <a:p>
            <a:pPr marL="342717" lvl="0" indent="-342717">
              <a:spcBef>
                <a:spcPts val="600"/>
              </a:spcBef>
            </a:pPr>
            <a:r>
              <a:rPr lang="fr-FR" sz="1800" dirty="0">
                <a:solidFill>
                  <a:srgbClr val="0070C0"/>
                </a:solidFill>
              </a:rPr>
              <a:t>Une évaluation bienveillante dès l’école maternelle :</a:t>
            </a:r>
          </a:p>
          <a:p>
            <a:pPr marL="0" lvl="0" indent="0" algn="ctr">
              <a:spcBef>
                <a:spcPts val="600"/>
              </a:spcBef>
              <a:buNone/>
            </a:pPr>
            <a:r>
              <a:rPr lang="fr-FR" sz="1800" u="sng" dirty="0">
                <a:solidFill>
                  <a:srgbClr val="0070C0"/>
                </a:solidFill>
              </a:rPr>
              <a:t>télécharger la note d’accompagnement</a:t>
            </a:r>
          </a:p>
          <a:p>
            <a:pPr marL="342717" lvl="0" indent="-342717">
              <a:spcBef>
                <a:spcPts val="600"/>
              </a:spcBef>
            </a:pPr>
            <a:r>
              <a:rPr lang="fr-FR" sz="1800" dirty="0">
                <a:solidFill>
                  <a:srgbClr val="0070C0"/>
                </a:solidFill>
              </a:rPr>
              <a:t>Cette note présente les deux nouveaux outils destinés à la mise en œuvre du suivi des apprentissages à l’école maternelle, et à la communication des progrès des élèves :</a:t>
            </a:r>
          </a:p>
          <a:p>
            <a:pPr marL="0" lvl="0" indent="0">
              <a:spcBef>
                <a:spcPts val="600"/>
              </a:spcBef>
              <a:buSzPct val="45000"/>
              <a:buNone/>
            </a:pPr>
            <a:r>
              <a:rPr lang="fr-FR" sz="1800" dirty="0" smtClean="0">
                <a:solidFill>
                  <a:srgbClr val="0070C0"/>
                </a:solidFill>
              </a:rPr>
              <a:t>		</a:t>
            </a:r>
            <a:r>
              <a:rPr lang="fr-FR" sz="1600" i="1" dirty="0" smtClean="0">
                <a:solidFill>
                  <a:srgbClr val="0070C0"/>
                </a:solidFill>
              </a:rPr>
              <a:t>Un </a:t>
            </a:r>
            <a:r>
              <a:rPr lang="fr-FR" sz="1600" i="1" dirty="0">
                <a:solidFill>
                  <a:srgbClr val="0070C0"/>
                </a:solidFill>
              </a:rPr>
              <a:t>carnet de suivi des apprentissages renseigné tout au long du cycle </a:t>
            </a:r>
            <a:r>
              <a:rPr lang="fr-FR" sz="1600" i="1" dirty="0" smtClean="0">
                <a:solidFill>
                  <a:srgbClr val="0070C0"/>
                </a:solidFill>
              </a:rPr>
              <a:t>;</a:t>
            </a:r>
          </a:p>
          <a:p>
            <a:pPr marL="0" lvl="0" indent="0">
              <a:spcBef>
                <a:spcPts val="600"/>
              </a:spcBef>
              <a:buSzPct val="45000"/>
              <a:buNone/>
            </a:pPr>
            <a:r>
              <a:rPr lang="fr-FR" sz="1600" i="1" dirty="0">
                <a:solidFill>
                  <a:srgbClr val="0070C0"/>
                </a:solidFill>
              </a:rPr>
              <a:t>	</a:t>
            </a:r>
            <a:r>
              <a:rPr lang="fr-FR" sz="1600" i="1" dirty="0" smtClean="0">
                <a:solidFill>
                  <a:srgbClr val="0070C0"/>
                </a:solidFill>
              </a:rPr>
              <a:t>	Une </a:t>
            </a:r>
            <a:r>
              <a:rPr lang="fr-FR" sz="1600" i="1" dirty="0">
                <a:solidFill>
                  <a:srgbClr val="0070C0"/>
                </a:solidFill>
              </a:rPr>
              <a:t>synthèse des acquis de l’élève, établie à la fin de la dernière année de cycle 1.</a:t>
            </a:r>
          </a:p>
          <a:p>
            <a:pPr marL="0" lvl="0" indent="0">
              <a:spcBef>
                <a:spcPts val="500"/>
              </a:spcBef>
              <a:buNone/>
            </a:pPr>
            <a:r>
              <a:rPr lang="fr-FR" sz="1600" dirty="0">
                <a:solidFill>
                  <a:srgbClr val="0070C0"/>
                </a:solidFill>
                <a:hlinkClick r:id="rId3"/>
              </a:rPr>
              <a:t>http://eduscol.education.fr/cid97131/suivi-et-evaluation-a-l-ecole-maternelle.html</a:t>
            </a:r>
          </a:p>
          <a:p>
            <a:pPr lvl="0">
              <a:spcBef>
                <a:spcPts val="500"/>
              </a:spcBef>
            </a:pPr>
            <a:endParaRPr lang="fr-FR" sz="2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re 1"/>
          <p:cNvSpPr txBox="1">
            <a:spLocks noGrp="1"/>
          </p:cNvSpPr>
          <p:nvPr>
            <p:ph type="title"/>
          </p:nvPr>
        </p:nvSpPr>
        <p:spPr>
          <a:xfrm>
            <a:off x="755532" y="965808"/>
            <a:ext cx="8569564" cy="1191480"/>
          </a:xfrm>
          <a:ln>
            <a:solidFill>
              <a:srgbClr val="0070C0"/>
            </a:solidFill>
          </a:ln>
        </p:spPr>
        <p:txBody>
          <a:bodyPr>
            <a:spAutoFit/>
          </a:bodyPr>
          <a:lstStyle/>
          <a:p>
            <a:pPr lvl="0"/>
            <a:r>
              <a:rPr lang="fr-FR" dirty="0">
                <a:solidFill>
                  <a:srgbClr val="0070C0"/>
                </a:solidFill>
              </a:rPr>
              <a:t>Les différentes modalités d'évaluation</a:t>
            </a:r>
          </a:p>
        </p:txBody>
      </p:sp>
      <p:sp>
        <p:nvSpPr>
          <p:cNvPr id="3" name="Espace réservé du texte 2"/>
          <p:cNvSpPr txBox="1">
            <a:spLocks noGrp="1"/>
          </p:cNvSpPr>
          <p:nvPr>
            <p:ph idx="1"/>
          </p:nvPr>
        </p:nvSpPr>
        <p:spPr>
          <a:xfrm>
            <a:off x="755532" y="2609286"/>
            <a:ext cx="8569052" cy="4910575"/>
          </a:xfrm>
        </p:spPr>
        <p:txBody>
          <a:bodyPr>
            <a:spAutoFit/>
          </a:bodyPr>
          <a:lstStyle/>
          <a:p>
            <a:pPr lvl="0">
              <a:buSzPct val="45000"/>
              <a:buFont typeface="StarSymbol"/>
              <a:buChar char="●"/>
            </a:pPr>
            <a:r>
              <a:rPr lang="fr-FR" sz="1800" dirty="0">
                <a:solidFill>
                  <a:srgbClr val="0070C0"/>
                </a:solidFill>
              </a:rPr>
              <a:t>Dans l'ordinaire de la classe</a:t>
            </a:r>
          </a:p>
          <a:p>
            <a:pPr lvl="0">
              <a:buSzPct val="45000"/>
              <a:buFont typeface="StarSymbol"/>
              <a:buChar char="●"/>
            </a:pPr>
            <a:r>
              <a:rPr lang="fr-FR" sz="1800" dirty="0">
                <a:solidFill>
                  <a:srgbClr val="0070C0"/>
                </a:solidFill>
              </a:rPr>
              <a:t>Dans les activités prototypiques</a:t>
            </a:r>
          </a:p>
          <a:p>
            <a:pPr lvl="0">
              <a:buSzPct val="45000"/>
              <a:buFont typeface="StarSymbol"/>
              <a:buChar char="●"/>
            </a:pPr>
            <a:r>
              <a:rPr lang="fr-FR" sz="1800" dirty="0">
                <a:solidFill>
                  <a:srgbClr val="0070C0"/>
                </a:solidFill>
              </a:rPr>
              <a:t>Enregistrement</a:t>
            </a:r>
          </a:p>
          <a:p>
            <a:pPr lvl="0">
              <a:buSzPct val="45000"/>
              <a:buFont typeface="StarSymbol"/>
              <a:buChar char="●"/>
            </a:pPr>
            <a:r>
              <a:rPr lang="fr-FR" sz="1800" dirty="0">
                <a:solidFill>
                  <a:srgbClr val="0070C0"/>
                </a:solidFill>
              </a:rPr>
              <a:t>Petite trace écrite</a:t>
            </a:r>
          </a:p>
          <a:p>
            <a:pPr lvl="0">
              <a:buSzPct val="45000"/>
              <a:buFont typeface="StarSymbol"/>
              <a:buChar char="●"/>
            </a:pPr>
            <a:r>
              <a:rPr lang="fr-FR" sz="1800" dirty="0">
                <a:solidFill>
                  <a:srgbClr val="0070C0"/>
                </a:solidFill>
              </a:rPr>
              <a:t>Progrès</a:t>
            </a:r>
          </a:p>
          <a:p>
            <a:pPr lvl="0">
              <a:buSzPct val="45000"/>
              <a:buFont typeface="StarSymbol"/>
              <a:buChar char="●"/>
            </a:pPr>
            <a:r>
              <a:rPr lang="fr-FR" sz="1800" dirty="0">
                <a:solidFill>
                  <a:srgbClr val="0070C0"/>
                </a:solidFill>
              </a:rPr>
              <a:t>Associer les élèves</a:t>
            </a:r>
            <a:r>
              <a:rPr lang="fr-FR" sz="1800" dirty="0"/>
              <a:t> </a:t>
            </a:r>
            <a:r>
              <a:rPr lang="fr-FR" sz="1800" dirty="0" smtClean="0"/>
              <a:t>:</a:t>
            </a:r>
            <a:endParaRPr lang="fr-FR" sz="1800" dirty="0">
              <a:latin typeface="Arial" pitchFamily="34"/>
              <a:cs typeface="Arial" pitchFamily="34"/>
            </a:endParaRPr>
          </a:p>
          <a:p>
            <a:pPr marL="0" lvl="1" indent="0" hangingPunct="0">
              <a:spcBef>
                <a:spcPts val="0"/>
              </a:spcBef>
              <a:spcAft>
                <a:spcPts val="1415"/>
              </a:spcAft>
              <a:buSzPct val="45000"/>
              <a:buNone/>
            </a:pPr>
            <a:r>
              <a:rPr lang="fr-FR" sz="2000" dirty="0" smtClean="0">
                <a:solidFill>
                  <a:srgbClr val="0070C0"/>
                </a:solidFill>
                <a:latin typeface="Arial" pitchFamily="34"/>
                <a:cs typeface="Arial" pitchFamily="34"/>
              </a:rPr>
              <a:t>	</a:t>
            </a:r>
            <a:r>
              <a:rPr lang="fr-FR" sz="1400" i="1" dirty="0" smtClean="0">
                <a:solidFill>
                  <a:srgbClr val="0070C0"/>
                </a:solidFill>
                <a:latin typeface="Arial" pitchFamily="34"/>
                <a:cs typeface="Arial" pitchFamily="34"/>
              </a:rPr>
              <a:t>Leur </a:t>
            </a:r>
            <a:r>
              <a:rPr lang="fr-FR" sz="1400" i="1" dirty="0">
                <a:solidFill>
                  <a:srgbClr val="0070C0"/>
                </a:solidFill>
                <a:latin typeface="Arial" pitchFamily="34"/>
                <a:cs typeface="Arial" pitchFamily="34"/>
              </a:rPr>
              <a:t>demander de vous dire quand ils se sentent prêts </a:t>
            </a:r>
            <a:endParaRPr lang="fr-FR" sz="1400" i="1" dirty="0" smtClean="0">
              <a:solidFill>
                <a:srgbClr val="0070C0"/>
              </a:solidFill>
              <a:latin typeface="Arial" pitchFamily="34"/>
              <a:cs typeface="Arial" pitchFamily="34"/>
            </a:endParaRPr>
          </a:p>
          <a:p>
            <a:pPr marL="0" lvl="1" indent="0" hangingPunct="0">
              <a:spcBef>
                <a:spcPts val="0"/>
              </a:spcBef>
              <a:spcAft>
                <a:spcPts val="1415"/>
              </a:spcAft>
              <a:buSzPct val="45000"/>
              <a:buNone/>
            </a:pPr>
            <a:r>
              <a:rPr lang="fr-FR" sz="2400" dirty="0" smtClean="0">
                <a:latin typeface="Arial" pitchFamily="34"/>
                <a:cs typeface="Arial" pitchFamily="34"/>
              </a:rPr>
              <a:t>	</a:t>
            </a:r>
            <a:r>
              <a:rPr lang="fr-FR" sz="1400" i="1" dirty="0" smtClean="0">
                <a:solidFill>
                  <a:srgbClr val="0070C0"/>
                </a:solidFill>
                <a:latin typeface="Arial" pitchFamily="34"/>
                <a:cs typeface="Arial" pitchFamily="34"/>
              </a:rPr>
              <a:t>Verbaliser </a:t>
            </a:r>
            <a:r>
              <a:rPr lang="fr-FR" sz="1400" i="1" dirty="0">
                <a:solidFill>
                  <a:srgbClr val="0070C0"/>
                </a:solidFill>
                <a:latin typeface="Arial" pitchFamily="34"/>
                <a:cs typeface="Arial" pitchFamily="34"/>
              </a:rPr>
              <a:t>ce que l'on est entrain d'observer</a:t>
            </a:r>
          </a:p>
          <a:p>
            <a:pPr lvl="0"/>
            <a:endParaRPr lang="fr-FR" sz="1800" dirty="0"/>
          </a:p>
          <a:p>
            <a:pPr lvl="0"/>
            <a:endParaRPr lang="fr-FR" sz="1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Ronds dans l’ea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513</Words>
  <Application>Microsoft Office PowerPoint</Application>
  <PresentationFormat>Grand écran</PresentationFormat>
  <Paragraphs>94</Paragraphs>
  <Slides>11</Slides>
  <Notes>10</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11</vt:i4>
      </vt:variant>
    </vt:vector>
  </HeadingPairs>
  <TitlesOfParts>
    <vt:vector size="25" baseType="lpstr">
      <vt:lpstr>Microsoft YaHei</vt:lpstr>
      <vt:lpstr>Albany</vt:lpstr>
      <vt:lpstr>Arial</vt:lpstr>
      <vt:lpstr>Calibri</vt:lpstr>
      <vt:lpstr>Garamond</vt:lpstr>
      <vt:lpstr>Lucida Sans Unicode</vt:lpstr>
      <vt:lpstr>Mangal</vt:lpstr>
      <vt:lpstr>StarSymbol</vt:lpstr>
      <vt:lpstr>Symbol</vt:lpstr>
      <vt:lpstr>Tahoma</vt:lpstr>
      <vt:lpstr>Times New Roman</vt:lpstr>
      <vt:lpstr>Tw Cen MT</vt:lpstr>
      <vt:lpstr>Wingdings 2</vt:lpstr>
      <vt:lpstr>Ronds dans l’eau</vt:lpstr>
      <vt:lpstr>Le LIVRET de suivi en C1</vt:lpstr>
      <vt:lpstr>L'évaluation positive </vt:lpstr>
      <vt:lpstr>Apprendre à l'école Apprendre l'école</vt:lpstr>
      <vt:lpstr>Une évaluation bienveillante à l’Ecole maternelle Observer, quoi, comment ?</vt:lpstr>
      <vt:lpstr>La bienveillance dans l’évaluation :  une affaire de regard     V. Bouysse</vt:lpstr>
      <vt:lpstr>« L’évaluation, plus qu’une mesure, un message. »                                                       V. Bouysse</vt:lpstr>
      <vt:lpstr>L’évaluation : ce qui change donc…</vt:lpstr>
      <vt:lpstr>Une évaluation bienveillante à l’Ecole maternelle  EDUSCOL</vt:lpstr>
      <vt:lpstr>Les différentes modalités d'évaluation</vt:lpstr>
      <vt:lpstr>La communication avec les familles</vt:lpstr>
      <vt:lpstr>Évaluer les points de repères et les points de vigilance des exemples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carnet de suivi en C1</dc:title>
  <dc:creator>sbianco</dc:creator>
  <cp:lastModifiedBy>Académie de Grenoble</cp:lastModifiedBy>
  <cp:revision>22</cp:revision>
  <cp:lastPrinted>2017-03-15T11:05:02Z</cp:lastPrinted>
  <dcterms:created xsi:type="dcterms:W3CDTF">2017-03-14T11:14:52Z</dcterms:created>
  <dcterms:modified xsi:type="dcterms:W3CDTF">2020-02-06T09:15:19Z</dcterms:modified>
</cp:coreProperties>
</file>