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32"/>
  </p:notesMasterIdLst>
  <p:sldIdLst>
    <p:sldId id="256" r:id="rId2"/>
    <p:sldId id="257" r:id="rId3"/>
    <p:sldId id="258" r:id="rId4"/>
    <p:sldId id="281" r:id="rId5"/>
    <p:sldId id="263" r:id="rId6"/>
    <p:sldId id="259" r:id="rId7"/>
    <p:sldId id="260" r:id="rId8"/>
    <p:sldId id="273" r:id="rId9"/>
    <p:sldId id="271" r:id="rId10"/>
    <p:sldId id="272" r:id="rId11"/>
    <p:sldId id="265" r:id="rId12"/>
    <p:sldId id="277" r:id="rId13"/>
    <p:sldId id="266" r:id="rId14"/>
    <p:sldId id="279" r:id="rId15"/>
    <p:sldId id="278" r:id="rId16"/>
    <p:sldId id="267" r:id="rId17"/>
    <p:sldId id="282" r:id="rId18"/>
    <p:sldId id="268" r:id="rId19"/>
    <p:sldId id="269" r:id="rId20"/>
    <p:sldId id="264" r:id="rId21"/>
    <p:sldId id="270" r:id="rId22"/>
    <p:sldId id="283" r:id="rId23"/>
    <p:sldId id="275" r:id="rId24"/>
    <p:sldId id="276" r:id="rId25"/>
    <p:sldId id="280" r:id="rId26"/>
    <p:sldId id="261" r:id="rId27"/>
    <p:sldId id="262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AC606-DE82-4540-840C-866AB5090638}" type="doc">
      <dgm:prSet loTypeId="urn:microsoft.com/office/officeart/2005/8/layout/h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B5CDC9-5F57-4F58-ABAA-559E069DFCF4}">
      <dgm:prSet phldrT="[Texte]"/>
      <dgm:spPr/>
      <dgm:t>
        <a:bodyPr/>
        <a:lstStyle/>
        <a:p>
          <a:r>
            <a:rPr lang="fr-FR" dirty="0" smtClean="0"/>
            <a:t>ETAPE 1</a:t>
          </a:r>
          <a:endParaRPr lang="fr-FR" dirty="0"/>
        </a:p>
      </dgm:t>
    </dgm:pt>
    <dgm:pt modelId="{0A0F2383-E93F-4D03-8068-C8E4F030CD52}" type="parTrans" cxnId="{08A4ECEE-1B27-4806-85FF-C143C815405D}">
      <dgm:prSet/>
      <dgm:spPr/>
      <dgm:t>
        <a:bodyPr/>
        <a:lstStyle/>
        <a:p>
          <a:endParaRPr lang="fr-FR"/>
        </a:p>
      </dgm:t>
    </dgm:pt>
    <dgm:pt modelId="{F0F77148-A195-4307-8A61-3B38D5282D2B}" type="sibTrans" cxnId="{08A4ECEE-1B27-4806-85FF-C143C815405D}">
      <dgm:prSet/>
      <dgm:spPr/>
      <dgm:t>
        <a:bodyPr/>
        <a:lstStyle/>
        <a:p>
          <a:endParaRPr lang="fr-FR"/>
        </a:p>
      </dgm:t>
    </dgm:pt>
    <dgm:pt modelId="{4E905EAE-BD51-4EA7-9BCD-CAFADE6B06CE}">
      <dgm:prSet phldrT="[Texte]"/>
      <dgm:spPr/>
      <dgm:t>
        <a:bodyPr/>
        <a:lstStyle/>
        <a:p>
          <a:r>
            <a:rPr lang="fr-FR" dirty="0" smtClean="0"/>
            <a:t>Découverte</a:t>
          </a:r>
          <a:endParaRPr lang="fr-FR" dirty="0"/>
        </a:p>
      </dgm:t>
    </dgm:pt>
    <dgm:pt modelId="{6F445951-026D-4F9B-830B-56A03072882A}" type="parTrans" cxnId="{0B8981FD-37F9-4A8A-A388-F897B9FDA3CD}">
      <dgm:prSet/>
      <dgm:spPr/>
      <dgm:t>
        <a:bodyPr/>
        <a:lstStyle/>
        <a:p>
          <a:endParaRPr lang="fr-FR"/>
        </a:p>
      </dgm:t>
    </dgm:pt>
    <dgm:pt modelId="{6AA5C9A8-944F-44C9-9C70-49EB85510B23}" type="sibTrans" cxnId="{0B8981FD-37F9-4A8A-A388-F897B9FDA3CD}">
      <dgm:prSet/>
      <dgm:spPr/>
      <dgm:t>
        <a:bodyPr/>
        <a:lstStyle/>
        <a:p>
          <a:endParaRPr lang="fr-FR"/>
        </a:p>
      </dgm:t>
    </dgm:pt>
    <dgm:pt modelId="{3FA028BC-F958-49DC-9767-57C1BA8E7671}">
      <dgm:prSet phldrT="[Texte]"/>
      <dgm:spPr/>
      <dgm:t>
        <a:bodyPr/>
        <a:lstStyle/>
        <a:p>
          <a:r>
            <a:rPr lang="fr-FR" dirty="0" smtClean="0"/>
            <a:t>Institutionnalisation</a:t>
          </a:r>
          <a:endParaRPr lang="fr-FR" dirty="0"/>
        </a:p>
      </dgm:t>
    </dgm:pt>
    <dgm:pt modelId="{4F367DA8-5BC8-4706-9D95-BD9393101964}" type="parTrans" cxnId="{14355C90-C9FD-488F-BC6E-09B0C3C2F1B9}">
      <dgm:prSet/>
      <dgm:spPr/>
      <dgm:t>
        <a:bodyPr/>
        <a:lstStyle/>
        <a:p>
          <a:endParaRPr lang="fr-FR"/>
        </a:p>
      </dgm:t>
    </dgm:pt>
    <dgm:pt modelId="{A610D9CD-35F3-467E-8193-535AE7075D1C}" type="sibTrans" cxnId="{14355C90-C9FD-488F-BC6E-09B0C3C2F1B9}">
      <dgm:prSet/>
      <dgm:spPr/>
      <dgm:t>
        <a:bodyPr/>
        <a:lstStyle/>
        <a:p>
          <a:endParaRPr lang="fr-FR"/>
        </a:p>
      </dgm:t>
    </dgm:pt>
    <dgm:pt modelId="{0D3784EA-30B5-42C7-9B1C-A21EC9BFECAC}">
      <dgm:prSet phldrT="[Texte]"/>
      <dgm:spPr/>
      <dgm:t>
        <a:bodyPr/>
        <a:lstStyle/>
        <a:p>
          <a:r>
            <a:rPr lang="fr-FR" dirty="0" smtClean="0"/>
            <a:t>ETAPE 2</a:t>
          </a:r>
          <a:endParaRPr lang="fr-FR" dirty="0"/>
        </a:p>
      </dgm:t>
    </dgm:pt>
    <dgm:pt modelId="{8CE57309-6A06-48CD-BD27-F4F38997544F}" type="parTrans" cxnId="{CFF28FBF-430C-46A9-B3DC-3B64E7368013}">
      <dgm:prSet/>
      <dgm:spPr/>
      <dgm:t>
        <a:bodyPr/>
        <a:lstStyle/>
        <a:p>
          <a:endParaRPr lang="fr-FR"/>
        </a:p>
      </dgm:t>
    </dgm:pt>
    <dgm:pt modelId="{6BD04331-2D47-4AE0-BC7E-AA22AD071226}" type="sibTrans" cxnId="{CFF28FBF-430C-46A9-B3DC-3B64E7368013}">
      <dgm:prSet/>
      <dgm:spPr/>
      <dgm:t>
        <a:bodyPr/>
        <a:lstStyle/>
        <a:p>
          <a:endParaRPr lang="fr-FR"/>
        </a:p>
      </dgm:t>
    </dgm:pt>
    <dgm:pt modelId="{9DF4D51B-98A7-4CDE-ABDD-53E613C98E23}">
      <dgm:prSet phldrT="[Texte]"/>
      <dgm:spPr/>
      <dgm:t>
        <a:bodyPr/>
        <a:lstStyle/>
        <a:p>
          <a:r>
            <a:rPr lang="fr-FR" dirty="0" smtClean="0"/>
            <a:t>Appropriation</a:t>
          </a:r>
          <a:endParaRPr lang="fr-FR" dirty="0"/>
        </a:p>
      </dgm:t>
    </dgm:pt>
    <dgm:pt modelId="{F6502D79-F749-4887-8AD4-63A0975333D9}" type="parTrans" cxnId="{AEE551A2-7E78-4C7F-A4DF-77D7EEACDE16}">
      <dgm:prSet/>
      <dgm:spPr/>
      <dgm:t>
        <a:bodyPr/>
        <a:lstStyle/>
        <a:p>
          <a:endParaRPr lang="fr-FR"/>
        </a:p>
      </dgm:t>
    </dgm:pt>
    <dgm:pt modelId="{52F4019F-A2DA-440B-90AC-C5B06696A6A8}" type="sibTrans" cxnId="{AEE551A2-7E78-4C7F-A4DF-77D7EEACDE16}">
      <dgm:prSet/>
      <dgm:spPr/>
      <dgm:t>
        <a:bodyPr/>
        <a:lstStyle/>
        <a:p>
          <a:endParaRPr lang="fr-FR"/>
        </a:p>
      </dgm:t>
    </dgm:pt>
    <dgm:pt modelId="{60859992-40E1-41E1-8539-D15104E97164}">
      <dgm:prSet phldrT="[Texte]"/>
      <dgm:spPr/>
      <dgm:t>
        <a:bodyPr/>
        <a:lstStyle/>
        <a:p>
          <a:r>
            <a:rPr lang="fr-FR" dirty="0" smtClean="0"/>
            <a:t>Renforcement</a:t>
          </a:r>
          <a:endParaRPr lang="fr-FR" dirty="0"/>
        </a:p>
      </dgm:t>
    </dgm:pt>
    <dgm:pt modelId="{BF7CD15A-1987-4272-937B-7C2E0C6A3914}" type="parTrans" cxnId="{EA5437D6-8F59-48D8-9D36-43EE9BC3EEE4}">
      <dgm:prSet/>
      <dgm:spPr/>
      <dgm:t>
        <a:bodyPr/>
        <a:lstStyle/>
        <a:p>
          <a:endParaRPr lang="fr-FR"/>
        </a:p>
      </dgm:t>
    </dgm:pt>
    <dgm:pt modelId="{44B81EF4-B794-47CB-974D-5D5B7CF5BA9B}" type="sibTrans" cxnId="{EA5437D6-8F59-48D8-9D36-43EE9BC3EEE4}">
      <dgm:prSet/>
      <dgm:spPr/>
      <dgm:t>
        <a:bodyPr/>
        <a:lstStyle/>
        <a:p>
          <a:endParaRPr lang="fr-FR"/>
        </a:p>
      </dgm:t>
    </dgm:pt>
    <dgm:pt modelId="{A73F2ED2-DAF8-4DF1-AA9F-4958B47D6EF6}">
      <dgm:prSet phldrT="[Texte]"/>
      <dgm:spPr/>
      <dgm:t>
        <a:bodyPr/>
        <a:lstStyle/>
        <a:p>
          <a:r>
            <a:rPr lang="fr-FR" dirty="0" smtClean="0"/>
            <a:t>ETAPE 3</a:t>
          </a:r>
          <a:endParaRPr lang="fr-FR" dirty="0"/>
        </a:p>
      </dgm:t>
    </dgm:pt>
    <dgm:pt modelId="{2D3D0526-DB6E-408B-804F-7DD2BCA7A1A3}" type="parTrans" cxnId="{9D25D1BA-2F5A-42DD-BCB2-879B697D86CF}">
      <dgm:prSet/>
      <dgm:spPr/>
      <dgm:t>
        <a:bodyPr/>
        <a:lstStyle/>
        <a:p>
          <a:endParaRPr lang="fr-FR"/>
        </a:p>
      </dgm:t>
    </dgm:pt>
    <dgm:pt modelId="{15AB884B-2833-4CA5-8B75-4AC1852615B3}" type="sibTrans" cxnId="{9D25D1BA-2F5A-42DD-BCB2-879B697D86CF}">
      <dgm:prSet/>
      <dgm:spPr/>
      <dgm:t>
        <a:bodyPr/>
        <a:lstStyle/>
        <a:p>
          <a:endParaRPr lang="fr-FR"/>
        </a:p>
      </dgm:t>
    </dgm:pt>
    <dgm:pt modelId="{7C9BDFAD-F7DE-48DA-936D-8D6F32DC51CB}">
      <dgm:prSet phldrT="[Texte]"/>
      <dgm:spPr/>
      <dgm:t>
        <a:bodyPr/>
        <a:lstStyle/>
        <a:p>
          <a:r>
            <a:rPr lang="fr-FR" dirty="0" smtClean="0"/>
            <a:t>Réinvestissement régulier</a:t>
          </a:r>
          <a:endParaRPr lang="fr-FR" dirty="0"/>
        </a:p>
      </dgm:t>
    </dgm:pt>
    <dgm:pt modelId="{E3BB6088-2E6D-4F07-9B10-2E396128D0F9}" type="parTrans" cxnId="{7E3E0EEE-5623-4E7F-BE94-ECA11918C58A}">
      <dgm:prSet/>
      <dgm:spPr/>
      <dgm:t>
        <a:bodyPr/>
        <a:lstStyle/>
        <a:p>
          <a:endParaRPr lang="fr-FR"/>
        </a:p>
      </dgm:t>
    </dgm:pt>
    <dgm:pt modelId="{47FAE6C2-4088-4B47-97A5-0A2E433A5C43}" type="sibTrans" cxnId="{7E3E0EEE-5623-4E7F-BE94-ECA11918C58A}">
      <dgm:prSet/>
      <dgm:spPr/>
      <dgm:t>
        <a:bodyPr/>
        <a:lstStyle/>
        <a:p>
          <a:endParaRPr lang="fr-FR"/>
        </a:p>
      </dgm:t>
    </dgm:pt>
    <dgm:pt modelId="{966F4A5B-1DC3-4C42-98E2-F18BAAC057DE}">
      <dgm:prSet/>
      <dgm:spPr/>
      <dgm:t>
        <a:bodyPr/>
        <a:lstStyle/>
        <a:p>
          <a:r>
            <a:rPr lang="fr-FR" dirty="0" smtClean="0"/>
            <a:t>ETAPE 4</a:t>
          </a:r>
          <a:endParaRPr lang="fr-FR" dirty="0"/>
        </a:p>
      </dgm:t>
    </dgm:pt>
    <dgm:pt modelId="{13F46823-2993-4863-882E-2A1B66231F64}" type="parTrans" cxnId="{662C1B52-FA3A-4B7A-8C61-C8E08894D63C}">
      <dgm:prSet/>
      <dgm:spPr/>
      <dgm:t>
        <a:bodyPr/>
        <a:lstStyle/>
        <a:p>
          <a:endParaRPr lang="fr-FR"/>
        </a:p>
      </dgm:t>
    </dgm:pt>
    <dgm:pt modelId="{0CE10C95-88E7-457A-9AFF-8E95A2354CF1}" type="sibTrans" cxnId="{662C1B52-FA3A-4B7A-8C61-C8E08894D63C}">
      <dgm:prSet/>
      <dgm:spPr/>
      <dgm:t>
        <a:bodyPr/>
        <a:lstStyle/>
        <a:p>
          <a:endParaRPr lang="fr-FR"/>
        </a:p>
      </dgm:t>
    </dgm:pt>
    <dgm:pt modelId="{8FD0C45A-BC04-4677-A15D-F9C88CBF93C7}">
      <dgm:prSet/>
      <dgm:spPr/>
      <dgm:t>
        <a:bodyPr/>
        <a:lstStyle/>
        <a:p>
          <a:r>
            <a:rPr lang="fr-FR" dirty="0" smtClean="0"/>
            <a:t>Evaluation</a:t>
          </a:r>
          <a:endParaRPr lang="fr-FR" dirty="0"/>
        </a:p>
      </dgm:t>
    </dgm:pt>
    <dgm:pt modelId="{3E84D9A9-A36B-4A4F-86EC-C94E657818AB}" type="parTrans" cxnId="{F101EDC1-38DF-4007-9B0E-EAD7FE9337FF}">
      <dgm:prSet/>
      <dgm:spPr/>
      <dgm:t>
        <a:bodyPr/>
        <a:lstStyle/>
        <a:p>
          <a:endParaRPr lang="fr-FR"/>
        </a:p>
      </dgm:t>
    </dgm:pt>
    <dgm:pt modelId="{D9B37846-A42C-40B3-B7FE-8D73331D460A}" type="sibTrans" cxnId="{F101EDC1-38DF-4007-9B0E-EAD7FE9337FF}">
      <dgm:prSet/>
      <dgm:spPr/>
      <dgm:t>
        <a:bodyPr/>
        <a:lstStyle/>
        <a:p>
          <a:endParaRPr lang="fr-FR"/>
        </a:p>
      </dgm:t>
    </dgm:pt>
    <dgm:pt modelId="{DBF902D2-A37A-418F-B2F8-9A231C4CA757}">
      <dgm:prSet/>
      <dgm:spPr/>
      <dgm:t>
        <a:bodyPr/>
        <a:lstStyle/>
        <a:p>
          <a:r>
            <a:rPr lang="fr-FR" dirty="0" smtClean="0"/>
            <a:t>Consolidation</a:t>
          </a:r>
          <a:endParaRPr lang="fr-FR" dirty="0"/>
        </a:p>
      </dgm:t>
    </dgm:pt>
    <dgm:pt modelId="{8C4A9CF2-9FB2-403E-A46B-557C48A615CC}" type="parTrans" cxnId="{52742EBA-34D7-476E-9CC5-C199AF610EB0}">
      <dgm:prSet/>
      <dgm:spPr/>
      <dgm:t>
        <a:bodyPr/>
        <a:lstStyle/>
        <a:p>
          <a:endParaRPr lang="fr-FR"/>
        </a:p>
      </dgm:t>
    </dgm:pt>
    <dgm:pt modelId="{4F86B98A-5497-49F0-BFB4-04C997C93284}" type="sibTrans" cxnId="{52742EBA-34D7-476E-9CC5-C199AF610EB0}">
      <dgm:prSet/>
      <dgm:spPr/>
      <dgm:t>
        <a:bodyPr/>
        <a:lstStyle/>
        <a:p>
          <a:endParaRPr lang="fr-FR"/>
        </a:p>
      </dgm:t>
    </dgm:pt>
    <dgm:pt modelId="{5ED5138F-9B18-42ED-9174-9AB97E61D476}">
      <dgm:prSet phldrT="[Texte]"/>
      <dgm:spPr/>
      <dgm:t>
        <a:bodyPr/>
        <a:lstStyle/>
        <a:p>
          <a:endParaRPr lang="fr-FR" dirty="0"/>
        </a:p>
      </dgm:t>
    </dgm:pt>
    <dgm:pt modelId="{32D2C947-6E8E-4E70-A6BD-0676F8C4E839}" type="parTrans" cxnId="{ABD393FB-933E-4B59-99EC-0BDD6B416912}">
      <dgm:prSet/>
      <dgm:spPr/>
      <dgm:t>
        <a:bodyPr/>
        <a:lstStyle/>
        <a:p>
          <a:endParaRPr lang="fr-FR"/>
        </a:p>
      </dgm:t>
    </dgm:pt>
    <dgm:pt modelId="{861926BE-707A-4D95-B8DC-552A7078C653}" type="sibTrans" cxnId="{ABD393FB-933E-4B59-99EC-0BDD6B416912}">
      <dgm:prSet/>
      <dgm:spPr/>
      <dgm:t>
        <a:bodyPr/>
        <a:lstStyle/>
        <a:p>
          <a:endParaRPr lang="fr-FR"/>
        </a:p>
      </dgm:t>
    </dgm:pt>
    <dgm:pt modelId="{06D34E07-0573-4082-945E-324CC0742529}">
      <dgm:prSet phldrT="[Texte]"/>
      <dgm:spPr/>
      <dgm:t>
        <a:bodyPr/>
        <a:lstStyle/>
        <a:p>
          <a:endParaRPr lang="fr-FR" dirty="0"/>
        </a:p>
      </dgm:t>
    </dgm:pt>
    <dgm:pt modelId="{D518A88C-8939-4C88-80ED-AA32108EDB71}" type="parTrans" cxnId="{C0DB7A9D-10C9-4A4A-BBC5-DB81253FE809}">
      <dgm:prSet/>
      <dgm:spPr/>
      <dgm:t>
        <a:bodyPr/>
        <a:lstStyle/>
        <a:p>
          <a:endParaRPr lang="fr-FR"/>
        </a:p>
      </dgm:t>
    </dgm:pt>
    <dgm:pt modelId="{4DA169C2-B1B4-4731-9B71-AF72302330D9}" type="sibTrans" cxnId="{C0DB7A9D-10C9-4A4A-BBC5-DB81253FE809}">
      <dgm:prSet/>
      <dgm:spPr/>
      <dgm:t>
        <a:bodyPr/>
        <a:lstStyle/>
        <a:p>
          <a:endParaRPr lang="fr-FR"/>
        </a:p>
      </dgm:t>
    </dgm:pt>
    <dgm:pt modelId="{2DA8E5C0-9C61-47F2-AEE6-F57962A55689}">
      <dgm:prSet/>
      <dgm:spPr/>
      <dgm:t>
        <a:bodyPr/>
        <a:lstStyle/>
        <a:p>
          <a:endParaRPr lang="fr-FR" dirty="0"/>
        </a:p>
      </dgm:t>
    </dgm:pt>
    <dgm:pt modelId="{1C674477-1BF1-436B-AC80-F7B11D4DF32D}" type="parTrans" cxnId="{E46DC4DB-962B-4E12-9D11-79519A7549F3}">
      <dgm:prSet/>
      <dgm:spPr/>
      <dgm:t>
        <a:bodyPr/>
        <a:lstStyle/>
        <a:p>
          <a:endParaRPr lang="fr-FR"/>
        </a:p>
      </dgm:t>
    </dgm:pt>
    <dgm:pt modelId="{F7C99650-3D9D-4417-AD28-89177BD75042}" type="sibTrans" cxnId="{E46DC4DB-962B-4E12-9D11-79519A7549F3}">
      <dgm:prSet/>
      <dgm:spPr/>
      <dgm:t>
        <a:bodyPr/>
        <a:lstStyle/>
        <a:p>
          <a:endParaRPr lang="fr-FR"/>
        </a:p>
      </dgm:t>
    </dgm:pt>
    <dgm:pt modelId="{C698914F-2C37-4759-BA48-C4C203F6F2B1}">
      <dgm:prSet phldrT="[Texte]"/>
      <dgm:spPr/>
      <dgm:t>
        <a:bodyPr/>
        <a:lstStyle/>
        <a:p>
          <a:endParaRPr lang="fr-FR" dirty="0"/>
        </a:p>
      </dgm:t>
    </dgm:pt>
    <dgm:pt modelId="{E4C16526-7606-4FFC-9C66-E006CE91C65F}" type="parTrans" cxnId="{03D43462-B1EC-4587-B475-973294550196}">
      <dgm:prSet/>
      <dgm:spPr/>
      <dgm:t>
        <a:bodyPr/>
        <a:lstStyle/>
        <a:p>
          <a:endParaRPr lang="fr-FR"/>
        </a:p>
      </dgm:t>
    </dgm:pt>
    <dgm:pt modelId="{B124CA14-039A-4EB9-AB04-53343E9CF7CA}" type="sibTrans" cxnId="{03D43462-B1EC-4587-B475-973294550196}">
      <dgm:prSet/>
      <dgm:spPr/>
      <dgm:t>
        <a:bodyPr/>
        <a:lstStyle/>
        <a:p>
          <a:endParaRPr lang="fr-FR"/>
        </a:p>
      </dgm:t>
    </dgm:pt>
    <dgm:pt modelId="{E94D2292-FD37-43D9-9321-6DA183DF256B}" type="pres">
      <dgm:prSet presAssocID="{B30AC606-DE82-4540-840C-866AB50906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D0FC2-33C5-4FBC-847E-E646731FCA0E}" type="pres">
      <dgm:prSet presAssocID="{B30AC606-DE82-4540-840C-866AB5090638}" presName="tSp" presStyleCnt="0"/>
      <dgm:spPr/>
    </dgm:pt>
    <dgm:pt modelId="{272F0C6C-BCEE-454F-A9D8-F8486DE7FBFA}" type="pres">
      <dgm:prSet presAssocID="{B30AC606-DE82-4540-840C-866AB5090638}" presName="bSp" presStyleCnt="0"/>
      <dgm:spPr/>
    </dgm:pt>
    <dgm:pt modelId="{7801CE58-84A5-4097-81EE-3D2427DA1479}" type="pres">
      <dgm:prSet presAssocID="{B30AC606-DE82-4540-840C-866AB5090638}" presName="process" presStyleCnt="0"/>
      <dgm:spPr/>
    </dgm:pt>
    <dgm:pt modelId="{A24C0321-7046-4BC1-97C1-133FB936A195}" type="pres">
      <dgm:prSet presAssocID="{E1B5CDC9-5F57-4F58-ABAA-559E069DFCF4}" presName="composite1" presStyleCnt="0"/>
      <dgm:spPr/>
    </dgm:pt>
    <dgm:pt modelId="{6886083D-F97D-44AF-AE72-61DBCC956113}" type="pres">
      <dgm:prSet presAssocID="{E1B5CDC9-5F57-4F58-ABAA-559E069DFCF4}" presName="dummyNode1" presStyleLbl="node1" presStyleIdx="0" presStyleCnt="4"/>
      <dgm:spPr/>
    </dgm:pt>
    <dgm:pt modelId="{3912A1AF-459C-431D-8631-BF3FD3AB2A5F}" type="pres">
      <dgm:prSet presAssocID="{E1B5CDC9-5F57-4F58-ABAA-559E069DFCF4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500FE0-25AD-4C64-AB30-1C6141E5345C}" type="pres">
      <dgm:prSet presAssocID="{E1B5CDC9-5F57-4F58-ABAA-559E069DFCF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BB113E-E6BF-42AC-BB27-B3F1620A1D8A}" type="pres">
      <dgm:prSet presAssocID="{E1B5CDC9-5F57-4F58-ABAA-559E069DFCF4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58D48C-C468-437C-A39F-DFC67C6DAC3F}" type="pres">
      <dgm:prSet presAssocID="{E1B5CDC9-5F57-4F58-ABAA-559E069DFCF4}" presName="connSite1" presStyleCnt="0"/>
      <dgm:spPr/>
    </dgm:pt>
    <dgm:pt modelId="{2A636678-97BE-4339-A129-B184B8395231}" type="pres">
      <dgm:prSet presAssocID="{F0F77148-A195-4307-8A61-3B38D5282D2B}" presName="Name9" presStyleLbl="sibTrans2D1" presStyleIdx="0" presStyleCnt="3"/>
      <dgm:spPr/>
      <dgm:t>
        <a:bodyPr/>
        <a:lstStyle/>
        <a:p>
          <a:endParaRPr lang="fr-FR"/>
        </a:p>
      </dgm:t>
    </dgm:pt>
    <dgm:pt modelId="{70D47E63-4F9A-4412-9598-313BF448E2C0}" type="pres">
      <dgm:prSet presAssocID="{0D3784EA-30B5-42C7-9B1C-A21EC9BFECAC}" presName="composite2" presStyleCnt="0"/>
      <dgm:spPr/>
    </dgm:pt>
    <dgm:pt modelId="{FC8D0B09-C3E6-4861-8133-05118996B983}" type="pres">
      <dgm:prSet presAssocID="{0D3784EA-30B5-42C7-9B1C-A21EC9BFECAC}" presName="dummyNode2" presStyleLbl="node1" presStyleIdx="0" presStyleCnt="4"/>
      <dgm:spPr/>
    </dgm:pt>
    <dgm:pt modelId="{002CCC23-2579-403C-B710-6F3D20C2C25D}" type="pres">
      <dgm:prSet presAssocID="{0D3784EA-30B5-42C7-9B1C-A21EC9BFECAC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C685D9-30A3-481D-937F-519D3F708932}" type="pres">
      <dgm:prSet presAssocID="{0D3784EA-30B5-42C7-9B1C-A21EC9BFECA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016177-4D7C-4F96-8D13-EED314FF6029}" type="pres">
      <dgm:prSet presAssocID="{0D3784EA-30B5-42C7-9B1C-A21EC9BFECAC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A23D1A-5614-4717-829A-5224AF41E8A4}" type="pres">
      <dgm:prSet presAssocID="{0D3784EA-30B5-42C7-9B1C-A21EC9BFECAC}" presName="connSite2" presStyleCnt="0"/>
      <dgm:spPr/>
    </dgm:pt>
    <dgm:pt modelId="{B6405E0D-7503-4F73-A058-3EFE4022A75D}" type="pres">
      <dgm:prSet presAssocID="{6BD04331-2D47-4AE0-BC7E-AA22AD071226}" presName="Name18" presStyleLbl="sibTrans2D1" presStyleIdx="1" presStyleCnt="3"/>
      <dgm:spPr/>
      <dgm:t>
        <a:bodyPr/>
        <a:lstStyle/>
        <a:p>
          <a:endParaRPr lang="fr-FR"/>
        </a:p>
      </dgm:t>
    </dgm:pt>
    <dgm:pt modelId="{3D9BDFF0-2F72-400C-9092-0B119E994AF0}" type="pres">
      <dgm:prSet presAssocID="{A73F2ED2-DAF8-4DF1-AA9F-4958B47D6EF6}" presName="composite1" presStyleCnt="0"/>
      <dgm:spPr/>
    </dgm:pt>
    <dgm:pt modelId="{261E29DC-DE02-42E4-9B41-A8C340171908}" type="pres">
      <dgm:prSet presAssocID="{A73F2ED2-DAF8-4DF1-AA9F-4958B47D6EF6}" presName="dummyNode1" presStyleLbl="node1" presStyleIdx="1" presStyleCnt="4"/>
      <dgm:spPr/>
    </dgm:pt>
    <dgm:pt modelId="{45E7E306-BA77-4AE7-AD79-E248F1042917}" type="pres">
      <dgm:prSet presAssocID="{A73F2ED2-DAF8-4DF1-AA9F-4958B47D6EF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7BAFAF-9B6D-4E1C-A477-91B60692E943}" type="pres">
      <dgm:prSet presAssocID="{A73F2ED2-DAF8-4DF1-AA9F-4958B47D6EF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23DB1-6361-4F5E-99AB-7E8A2D3A5DAE}" type="pres">
      <dgm:prSet presAssocID="{A73F2ED2-DAF8-4DF1-AA9F-4958B47D6EF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9B74A7-AFD0-420A-BB8E-B6AC859E2924}" type="pres">
      <dgm:prSet presAssocID="{A73F2ED2-DAF8-4DF1-AA9F-4958B47D6EF6}" presName="connSite1" presStyleCnt="0"/>
      <dgm:spPr/>
    </dgm:pt>
    <dgm:pt modelId="{77047FB1-AB66-4E83-88F5-C6EC2628147E}" type="pres">
      <dgm:prSet presAssocID="{15AB884B-2833-4CA5-8B75-4AC1852615B3}" presName="Name9" presStyleLbl="sibTrans2D1" presStyleIdx="2" presStyleCnt="3"/>
      <dgm:spPr/>
      <dgm:t>
        <a:bodyPr/>
        <a:lstStyle/>
        <a:p>
          <a:endParaRPr lang="fr-FR"/>
        </a:p>
      </dgm:t>
    </dgm:pt>
    <dgm:pt modelId="{AD3BB9F0-CB11-4422-AEBA-FA951967D791}" type="pres">
      <dgm:prSet presAssocID="{966F4A5B-1DC3-4C42-98E2-F18BAAC057DE}" presName="composite2" presStyleCnt="0"/>
      <dgm:spPr/>
    </dgm:pt>
    <dgm:pt modelId="{132024EB-327E-4282-8B8E-BA7C6C1CDA60}" type="pres">
      <dgm:prSet presAssocID="{966F4A5B-1DC3-4C42-98E2-F18BAAC057DE}" presName="dummyNode2" presStyleLbl="node1" presStyleIdx="2" presStyleCnt="4"/>
      <dgm:spPr/>
    </dgm:pt>
    <dgm:pt modelId="{20850B81-64A6-4C05-9140-29EF9545ABC1}" type="pres">
      <dgm:prSet presAssocID="{966F4A5B-1DC3-4C42-98E2-F18BAAC057DE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5650A7-2CD3-4BD8-804D-9A9ACAA5B33A}" type="pres">
      <dgm:prSet presAssocID="{966F4A5B-1DC3-4C42-98E2-F18BAAC057DE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2DA558-64B1-4D9C-BEE1-CD951E727E6F}" type="pres">
      <dgm:prSet presAssocID="{966F4A5B-1DC3-4C42-98E2-F18BAAC057DE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EB15D3-F11C-4CE4-B558-CA3ED7EAF31D}" type="pres">
      <dgm:prSet presAssocID="{966F4A5B-1DC3-4C42-98E2-F18BAAC057DE}" presName="connSite2" presStyleCnt="0"/>
      <dgm:spPr/>
    </dgm:pt>
  </dgm:ptLst>
  <dgm:cxnLst>
    <dgm:cxn modelId="{E2377101-36C5-4EAA-9055-4D078E709492}" type="presOf" srcId="{9DF4D51B-98A7-4CDE-ABDD-53E613C98E23}" destId="{002CCC23-2579-403C-B710-6F3D20C2C25D}" srcOrd="0" destOrd="1" presId="urn:microsoft.com/office/officeart/2005/8/layout/hProcess4"/>
    <dgm:cxn modelId="{0B8981FD-37F9-4A8A-A388-F897B9FDA3CD}" srcId="{E1B5CDC9-5F57-4F58-ABAA-559E069DFCF4}" destId="{4E905EAE-BD51-4EA7-9BCD-CAFADE6B06CE}" srcOrd="1" destOrd="0" parTransId="{6F445951-026D-4F9B-830B-56A03072882A}" sibTransId="{6AA5C9A8-944F-44C9-9C70-49EB85510B23}"/>
    <dgm:cxn modelId="{AEE551A2-7E78-4C7F-A4DF-77D7EEACDE16}" srcId="{0D3784EA-30B5-42C7-9B1C-A21EC9BFECAC}" destId="{9DF4D51B-98A7-4CDE-ABDD-53E613C98E23}" srcOrd="1" destOrd="0" parTransId="{F6502D79-F749-4887-8AD4-63A0975333D9}" sibTransId="{52F4019F-A2DA-440B-90AC-C5B06696A6A8}"/>
    <dgm:cxn modelId="{F253A327-0003-4C0E-8F73-F81EE9A597D3}" type="presOf" srcId="{C698914F-2C37-4759-BA48-C4C203F6F2B1}" destId="{DAC685D9-30A3-481D-937F-519D3F708932}" srcOrd="1" destOrd="0" presId="urn:microsoft.com/office/officeart/2005/8/layout/hProcess4"/>
    <dgm:cxn modelId="{D630EB44-138E-4A5C-89E9-A4BF6A7048AB}" type="presOf" srcId="{4E905EAE-BD51-4EA7-9BCD-CAFADE6B06CE}" destId="{3912A1AF-459C-431D-8631-BF3FD3AB2A5F}" srcOrd="0" destOrd="1" presId="urn:microsoft.com/office/officeart/2005/8/layout/hProcess4"/>
    <dgm:cxn modelId="{576457B5-9801-4212-84B5-ABC988072849}" type="presOf" srcId="{60859992-40E1-41E1-8539-D15104E97164}" destId="{002CCC23-2579-403C-B710-6F3D20C2C25D}" srcOrd="0" destOrd="2" presId="urn:microsoft.com/office/officeart/2005/8/layout/hProcess4"/>
    <dgm:cxn modelId="{74CF0DC6-8FC9-418D-8A17-7C3DF0FB320F}" type="presOf" srcId="{966F4A5B-1DC3-4C42-98E2-F18BAAC057DE}" destId="{122DA558-64B1-4D9C-BEE1-CD951E727E6F}" srcOrd="0" destOrd="0" presId="urn:microsoft.com/office/officeart/2005/8/layout/hProcess4"/>
    <dgm:cxn modelId="{66E4F952-DF4A-4D08-9FA4-BD3544127BBB}" type="presOf" srcId="{5ED5138F-9B18-42ED-9174-9AB97E61D476}" destId="{3912A1AF-459C-431D-8631-BF3FD3AB2A5F}" srcOrd="0" destOrd="0" presId="urn:microsoft.com/office/officeart/2005/8/layout/hProcess4"/>
    <dgm:cxn modelId="{24C525EE-21F6-401A-B51B-4C6333B5882A}" type="presOf" srcId="{2DA8E5C0-9C61-47F2-AEE6-F57962A55689}" destId="{20850B81-64A6-4C05-9140-29EF9545ABC1}" srcOrd="0" destOrd="0" presId="urn:microsoft.com/office/officeart/2005/8/layout/hProcess4"/>
    <dgm:cxn modelId="{9D25D1BA-2F5A-42DD-BCB2-879B697D86CF}" srcId="{B30AC606-DE82-4540-840C-866AB5090638}" destId="{A73F2ED2-DAF8-4DF1-AA9F-4958B47D6EF6}" srcOrd="2" destOrd="0" parTransId="{2D3D0526-DB6E-408B-804F-7DD2BCA7A1A3}" sibTransId="{15AB884B-2833-4CA5-8B75-4AC1852615B3}"/>
    <dgm:cxn modelId="{6F5CF202-C5D7-46CF-9F73-B301F284D6D7}" type="presOf" srcId="{8FD0C45A-BC04-4677-A15D-F9C88CBF93C7}" destId="{895650A7-2CD3-4BD8-804D-9A9ACAA5B33A}" srcOrd="1" destOrd="1" presId="urn:microsoft.com/office/officeart/2005/8/layout/hProcess4"/>
    <dgm:cxn modelId="{F101EDC1-38DF-4007-9B0E-EAD7FE9337FF}" srcId="{966F4A5B-1DC3-4C42-98E2-F18BAAC057DE}" destId="{8FD0C45A-BC04-4677-A15D-F9C88CBF93C7}" srcOrd="1" destOrd="0" parTransId="{3E84D9A9-A36B-4A4F-86EC-C94E657818AB}" sibTransId="{D9B37846-A42C-40B3-B7FE-8D73331D460A}"/>
    <dgm:cxn modelId="{0201ADED-CC4B-4F66-B3CA-117C751BE41F}" type="presOf" srcId="{B30AC606-DE82-4540-840C-866AB5090638}" destId="{E94D2292-FD37-43D9-9321-6DA183DF256B}" srcOrd="0" destOrd="0" presId="urn:microsoft.com/office/officeart/2005/8/layout/hProcess4"/>
    <dgm:cxn modelId="{14355C90-C9FD-488F-BC6E-09B0C3C2F1B9}" srcId="{E1B5CDC9-5F57-4F58-ABAA-559E069DFCF4}" destId="{3FA028BC-F958-49DC-9767-57C1BA8E7671}" srcOrd="2" destOrd="0" parTransId="{4F367DA8-5BC8-4706-9D95-BD9393101964}" sibTransId="{A610D9CD-35F3-467E-8193-535AE7075D1C}"/>
    <dgm:cxn modelId="{8A801306-3D94-4C44-A231-E3B6E56813D2}" type="presOf" srcId="{A73F2ED2-DAF8-4DF1-AA9F-4958B47D6EF6}" destId="{AA523DB1-6361-4F5E-99AB-7E8A2D3A5DAE}" srcOrd="0" destOrd="0" presId="urn:microsoft.com/office/officeart/2005/8/layout/hProcess4"/>
    <dgm:cxn modelId="{24AFE916-64F0-45FA-897D-FDFA3C27BB98}" type="presOf" srcId="{06D34E07-0573-4082-945E-324CC0742529}" destId="{45E7E306-BA77-4AE7-AD79-E248F1042917}" srcOrd="0" destOrd="0" presId="urn:microsoft.com/office/officeart/2005/8/layout/hProcess4"/>
    <dgm:cxn modelId="{BF229FDC-A73B-4EE0-BB35-169AB5718D69}" type="presOf" srcId="{0D3784EA-30B5-42C7-9B1C-A21EC9BFECAC}" destId="{BD016177-4D7C-4F96-8D13-EED314FF6029}" srcOrd="0" destOrd="0" presId="urn:microsoft.com/office/officeart/2005/8/layout/hProcess4"/>
    <dgm:cxn modelId="{0E15DA01-FD32-4DDF-BBC8-D4C8E42FBA51}" type="presOf" srcId="{60859992-40E1-41E1-8539-D15104E97164}" destId="{DAC685D9-30A3-481D-937F-519D3F708932}" srcOrd="1" destOrd="2" presId="urn:microsoft.com/office/officeart/2005/8/layout/hProcess4"/>
    <dgm:cxn modelId="{0226617F-B9EE-41B1-9087-EB585856C4C1}" type="presOf" srcId="{3FA028BC-F958-49DC-9767-57C1BA8E7671}" destId="{0C500FE0-25AD-4C64-AB30-1C6141E5345C}" srcOrd="1" destOrd="2" presId="urn:microsoft.com/office/officeart/2005/8/layout/hProcess4"/>
    <dgm:cxn modelId="{6D8F50C7-05D1-41CB-AD45-7A390CE8960E}" type="presOf" srcId="{E1B5CDC9-5F57-4F58-ABAA-559E069DFCF4}" destId="{4DBB113E-E6BF-42AC-BB27-B3F1620A1D8A}" srcOrd="0" destOrd="0" presId="urn:microsoft.com/office/officeart/2005/8/layout/hProcess4"/>
    <dgm:cxn modelId="{E3CE8E94-47B6-4719-9080-63EA7E9D2D84}" type="presOf" srcId="{DBF902D2-A37A-418F-B2F8-9A231C4CA757}" destId="{20850B81-64A6-4C05-9140-29EF9545ABC1}" srcOrd="0" destOrd="2" presId="urn:microsoft.com/office/officeart/2005/8/layout/hProcess4"/>
    <dgm:cxn modelId="{03D43462-B1EC-4587-B475-973294550196}" srcId="{0D3784EA-30B5-42C7-9B1C-A21EC9BFECAC}" destId="{C698914F-2C37-4759-BA48-C4C203F6F2B1}" srcOrd="0" destOrd="0" parTransId="{E4C16526-7606-4FFC-9C66-E006CE91C65F}" sibTransId="{B124CA14-039A-4EB9-AB04-53343E9CF7CA}"/>
    <dgm:cxn modelId="{D02EE76F-B052-433F-8676-010197FA7C51}" type="presOf" srcId="{F0F77148-A195-4307-8A61-3B38D5282D2B}" destId="{2A636678-97BE-4339-A129-B184B8395231}" srcOrd="0" destOrd="0" presId="urn:microsoft.com/office/officeart/2005/8/layout/hProcess4"/>
    <dgm:cxn modelId="{EA5437D6-8F59-48D8-9D36-43EE9BC3EEE4}" srcId="{0D3784EA-30B5-42C7-9B1C-A21EC9BFECAC}" destId="{60859992-40E1-41E1-8539-D15104E97164}" srcOrd="2" destOrd="0" parTransId="{BF7CD15A-1987-4272-937B-7C2E0C6A3914}" sibTransId="{44B81EF4-B794-47CB-974D-5D5B7CF5BA9B}"/>
    <dgm:cxn modelId="{CFF28FBF-430C-46A9-B3DC-3B64E7368013}" srcId="{B30AC606-DE82-4540-840C-866AB5090638}" destId="{0D3784EA-30B5-42C7-9B1C-A21EC9BFECAC}" srcOrd="1" destOrd="0" parTransId="{8CE57309-6A06-48CD-BD27-F4F38997544F}" sibTransId="{6BD04331-2D47-4AE0-BC7E-AA22AD071226}"/>
    <dgm:cxn modelId="{87440D6A-3170-4374-9E8C-92F004E25EFD}" type="presOf" srcId="{06D34E07-0573-4082-945E-324CC0742529}" destId="{347BAFAF-9B6D-4E1C-A477-91B60692E943}" srcOrd="1" destOrd="0" presId="urn:microsoft.com/office/officeart/2005/8/layout/hProcess4"/>
    <dgm:cxn modelId="{7E3E0EEE-5623-4E7F-BE94-ECA11918C58A}" srcId="{A73F2ED2-DAF8-4DF1-AA9F-4958B47D6EF6}" destId="{7C9BDFAD-F7DE-48DA-936D-8D6F32DC51CB}" srcOrd="1" destOrd="0" parTransId="{E3BB6088-2E6D-4F07-9B10-2E396128D0F9}" sibTransId="{47FAE6C2-4088-4B47-97A5-0A2E433A5C43}"/>
    <dgm:cxn modelId="{9107AEFB-FABD-4C6C-9130-F032FE6A5A95}" type="presOf" srcId="{8FD0C45A-BC04-4677-A15D-F9C88CBF93C7}" destId="{20850B81-64A6-4C05-9140-29EF9545ABC1}" srcOrd="0" destOrd="1" presId="urn:microsoft.com/office/officeart/2005/8/layout/hProcess4"/>
    <dgm:cxn modelId="{662C1B52-FA3A-4B7A-8C61-C8E08894D63C}" srcId="{B30AC606-DE82-4540-840C-866AB5090638}" destId="{966F4A5B-1DC3-4C42-98E2-F18BAAC057DE}" srcOrd="3" destOrd="0" parTransId="{13F46823-2993-4863-882E-2A1B66231F64}" sibTransId="{0CE10C95-88E7-457A-9AFF-8E95A2354CF1}"/>
    <dgm:cxn modelId="{E46DC4DB-962B-4E12-9D11-79519A7549F3}" srcId="{966F4A5B-1DC3-4C42-98E2-F18BAAC057DE}" destId="{2DA8E5C0-9C61-47F2-AEE6-F57962A55689}" srcOrd="0" destOrd="0" parTransId="{1C674477-1BF1-436B-AC80-F7B11D4DF32D}" sibTransId="{F7C99650-3D9D-4417-AD28-89177BD75042}"/>
    <dgm:cxn modelId="{C0DB7A9D-10C9-4A4A-BBC5-DB81253FE809}" srcId="{A73F2ED2-DAF8-4DF1-AA9F-4958B47D6EF6}" destId="{06D34E07-0573-4082-945E-324CC0742529}" srcOrd="0" destOrd="0" parTransId="{D518A88C-8939-4C88-80ED-AA32108EDB71}" sibTransId="{4DA169C2-B1B4-4731-9B71-AF72302330D9}"/>
    <dgm:cxn modelId="{2CB1ED41-2552-49C5-8EF9-C6F9B9D94F5F}" type="presOf" srcId="{3FA028BC-F958-49DC-9767-57C1BA8E7671}" destId="{3912A1AF-459C-431D-8631-BF3FD3AB2A5F}" srcOrd="0" destOrd="2" presId="urn:microsoft.com/office/officeart/2005/8/layout/hProcess4"/>
    <dgm:cxn modelId="{37114196-A9BF-47A6-8F2C-CD37000AC6AF}" type="presOf" srcId="{15AB884B-2833-4CA5-8B75-4AC1852615B3}" destId="{77047FB1-AB66-4E83-88F5-C6EC2628147E}" srcOrd="0" destOrd="0" presId="urn:microsoft.com/office/officeart/2005/8/layout/hProcess4"/>
    <dgm:cxn modelId="{8D6553E7-D334-44F8-85BF-B894599245CD}" type="presOf" srcId="{5ED5138F-9B18-42ED-9174-9AB97E61D476}" destId="{0C500FE0-25AD-4C64-AB30-1C6141E5345C}" srcOrd="1" destOrd="0" presId="urn:microsoft.com/office/officeart/2005/8/layout/hProcess4"/>
    <dgm:cxn modelId="{CCDD0E71-3473-4A8D-AAC0-16746F71BA87}" type="presOf" srcId="{6BD04331-2D47-4AE0-BC7E-AA22AD071226}" destId="{B6405E0D-7503-4F73-A058-3EFE4022A75D}" srcOrd="0" destOrd="0" presId="urn:microsoft.com/office/officeart/2005/8/layout/hProcess4"/>
    <dgm:cxn modelId="{08A4ECEE-1B27-4806-85FF-C143C815405D}" srcId="{B30AC606-DE82-4540-840C-866AB5090638}" destId="{E1B5CDC9-5F57-4F58-ABAA-559E069DFCF4}" srcOrd="0" destOrd="0" parTransId="{0A0F2383-E93F-4D03-8068-C8E4F030CD52}" sibTransId="{F0F77148-A195-4307-8A61-3B38D5282D2B}"/>
    <dgm:cxn modelId="{2FCE4C41-1629-49B9-85DD-ADD258CB529B}" type="presOf" srcId="{4E905EAE-BD51-4EA7-9BCD-CAFADE6B06CE}" destId="{0C500FE0-25AD-4C64-AB30-1C6141E5345C}" srcOrd="1" destOrd="1" presId="urn:microsoft.com/office/officeart/2005/8/layout/hProcess4"/>
    <dgm:cxn modelId="{52742EBA-34D7-476E-9CC5-C199AF610EB0}" srcId="{966F4A5B-1DC3-4C42-98E2-F18BAAC057DE}" destId="{DBF902D2-A37A-418F-B2F8-9A231C4CA757}" srcOrd="2" destOrd="0" parTransId="{8C4A9CF2-9FB2-403E-A46B-557C48A615CC}" sibTransId="{4F86B98A-5497-49F0-BFB4-04C997C93284}"/>
    <dgm:cxn modelId="{A172A24A-230D-4996-B82A-263F38A695E6}" type="presOf" srcId="{9DF4D51B-98A7-4CDE-ABDD-53E613C98E23}" destId="{DAC685D9-30A3-481D-937F-519D3F708932}" srcOrd="1" destOrd="1" presId="urn:microsoft.com/office/officeart/2005/8/layout/hProcess4"/>
    <dgm:cxn modelId="{ABD393FB-933E-4B59-99EC-0BDD6B416912}" srcId="{E1B5CDC9-5F57-4F58-ABAA-559E069DFCF4}" destId="{5ED5138F-9B18-42ED-9174-9AB97E61D476}" srcOrd="0" destOrd="0" parTransId="{32D2C947-6E8E-4E70-A6BD-0676F8C4E839}" sibTransId="{861926BE-707A-4D95-B8DC-552A7078C653}"/>
    <dgm:cxn modelId="{B7586CA0-125F-440F-B802-9AD9BEDFBC09}" type="presOf" srcId="{DBF902D2-A37A-418F-B2F8-9A231C4CA757}" destId="{895650A7-2CD3-4BD8-804D-9A9ACAA5B33A}" srcOrd="1" destOrd="2" presId="urn:microsoft.com/office/officeart/2005/8/layout/hProcess4"/>
    <dgm:cxn modelId="{D5E8BB7D-AA7E-4D27-9896-BC0B8886A1FC}" type="presOf" srcId="{C698914F-2C37-4759-BA48-C4C203F6F2B1}" destId="{002CCC23-2579-403C-B710-6F3D20C2C25D}" srcOrd="0" destOrd="0" presId="urn:microsoft.com/office/officeart/2005/8/layout/hProcess4"/>
    <dgm:cxn modelId="{EAD94E41-D668-483A-B995-E5E471826E43}" type="presOf" srcId="{7C9BDFAD-F7DE-48DA-936D-8D6F32DC51CB}" destId="{347BAFAF-9B6D-4E1C-A477-91B60692E943}" srcOrd="1" destOrd="1" presId="urn:microsoft.com/office/officeart/2005/8/layout/hProcess4"/>
    <dgm:cxn modelId="{A38896D0-6710-42D1-AE72-85F763F4F15B}" type="presOf" srcId="{2DA8E5C0-9C61-47F2-AEE6-F57962A55689}" destId="{895650A7-2CD3-4BD8-804D-9A9ACAA5B33A}" srcOrd="1" destOrd="0" presId="urn:microsoft.com/office/officeart/2005/8/layout/hProcess4"/>
    <dgm:cxn modelId="{AF776BE8-4A66-4EB0-A314-40B72E473518}" type="presOf" srcId="{7C9BDFAD-F7DE-48DA-936D-8D6F32DC51CB}" destId="{45E7E306-BA77-4AE7-AD79-E248F1042917}" srcOrd="0" destOrd="1" presId="urn:microsoft.com/office/officeart/2005/8/layout/hProcess4"/>
    <dgm:cxn modelId="{E0C173C4-6E3E-4596-BAEA-5B9378831077}" type="presParOf" srcId="{E94D2292-FD37-43D9-9321-6DA183DF256B}" destId="{EC9D0FC2-33C5-4FBC-847E-E646731FCA0E}" srcOrd="0" destOrd="0" presId="urn:microsoft.com/office/officeart/2005/8/layout/hProcess4"/>
    <dgm:cxn modelId="{5D18F35C-8305-4099-8676-818318124491}" type="presParOf" srcId="{E94D2292-FD37-43D9-9321-6DA183DF256B}" destId="{272F0C6C-BCEE-454F-A9D8-F8486DE7FBFA}" srcOrd="1" destOrd="0" presId="urn:microsoft.com/office/officeart/2005/8/layout/hProcess4"/>
    <dgm:cxn modelId="{BD96013D-99E2-4A05-A72E-6C0F9B64FB34}" type="presParOf" srcId="{E94D2292-FD37-43D9-9321-6DA183DF256B}" destId="{7801CE58-84A5-4097-81EE-3D2427DA1479}" srcOrd="2" destOrd="0" presId="urn:microsoft.com/office/officeart/2005/8/layout/hProcess4"/>
    <dgm:cxn modelId="{65A15994-B959-4870-8C42-ABA071F87A21}" type="presParOf" srcId="{7801CE58-84A5-4097-81EE-3D2427DA1479}" destId="{A24C0321-7046-4BC1-97C1-133FB936A195}" srcOrd="0" destOrd="0" presId="urn:microsoft.com/office/officeart/2005/8/layout/hProcess4"/>
    <dgm:cxn modelId="{DE679160-1581-407A-B23B-C992EE5CADD4}" type="presParOf" srcId="{A24C0321-7046-4BC1-97C1-133FB936A195}" destId="{6886083D-F97D-44AF-AE72-61DBCC956113}" srcOrd="0" destOrd="0" presId="urn:microsoft.com/office/officeart/2005/8/layout/hProcess4"/>
    <dgm:cxn modelId="{B9FD177D-FB48-44CE-BD49-A794929C803B}" type="presParOf" srcId="{A24C0321-7046-4BC1-97C1-133FB936A195}" destId="{3912A1AF-459C-431D-8631-BF3FD3AB2A5F}" srcOrd="1" destOrd="0" presId="urn:microsoft.com/office/officeart/2005/8/layout/hProcess4"/>
    <dgm:cxn modelId="{C5F1F86A-B88F-47C2-BEA8-11920054006D}" type="presParOf" srcId="{A24C0321-7046-4BC1-97C1-133FB936A195}" destId="{0C500FE0-25AD-4C64-AB30-1C6141E5345C}" srcOrd="2" destOrd="0" presId="urn:microsoft.com/office/officeart/2005/8/layout/hProcess4"/>
    <dgm:cxn modelId="{92752942-FC4E-48EA-B301-021784721981}" type="presParOf" srcId="{A24C0321-7046-4BC1-97C1-133FB936A195}" destId="{4DBB113E-E6BF-42AC-BB27-B3F1620A1D8A}" srcOrd="3" destOrd="0" presId="urn:microsoft.com/office/officeart/2005/8/layout/hProcess4"/>
    <dgm:cxn modelId="{65F6EE8F-1C45-4A42-BDF7-CF0E42F29D01}" type="presParOf" srcId="{A24C0321-7046-4BC1-97C1-133FB936A195}" destId="{4258D48C-C468-437C-A39F-DFC67C6DAC3F}" srcOrd="4" destOrd="0" presId="urn:microsoft.com/office/officeart/2005/8/layout/hProcess4"/>
    <dgm:cxn modelId="{2CA933CA-FBD5-427D-8457-EB00C371EE80}" type="presParOf" srcId="{7801CE58-84A5-4097-81EE-3D2427DA1479}" destId="{2A636678-97BE-4339-A129-B184B8395231}" srcOrd="1" destOrd="0" presId="urn:microsoft.com/office/officeart/2005/8/layout/hProcess4"/>
    <dgm:cxn modelId="{D3714F29-E0C4-4029-8DAF-F5F0AC4E2D3D}" type="presParOf" srcId="{7801CE58-84A5-4097-81EE-3D2427DA1479}" destId="{70D47E63-4F9A-4412-9598-313BF448E2C0}" srcOrd="2" destOrd="0" presId="urn:microsoft.com/office/officeart/2005/8/layout/hProcess4"/>
    <dgm:cxn modelId="{EA872DB6-13E2-4C4A-8934-D8DD330CEA22}" type="presParOf" srcId="{70D47E63-4F9A-4412-9598-313BF448E2C0}" destId="{FC8D0B09-C3E6-4861-8133-05118996B983}" srcOrd="0" destOrd="0" presId="urn:microsoft.com/office/officeart/2005/8/layout/hProcess4"/>
    <dgm:cxn modelId="{766C9B94-ED93-447B-8469-216CC164EAA9}" type="presParOf" srcId="{70D47E63-4F9A-4412-9598-313BF448E2C0}" destId="{002CCC23-2579-403C-B710-6F3D20C2C25D}" srcOrd="1" destOrd="0" presId="urn:microsoft.com/office/officeart/2005/8/layout/hProcess4"/>
    <dgm:cxn modelId="{EEA141D2-EED8-4364-B9CC-658DF94D970A}" type="presParOf" srcId="{70D47E63-4F9A-4412-9598-313BF448E2C0}" destId="{DAC685D9-30A3-481D-937F-519D3F708932}" srcOrd="2" destOrd="0" presId="urn:microsoft.com/office/officeart/2005/8/layout/hProcess4"/>
    <dgm:cxn modelId="{1EDFF15D-5D34-4B95-B933-36FA575BDCD7}" type="presParOf" srcId="{70D47E63-4F9A-4412-9598-313BF448E2C0}" destId="{BD016177-4D7C-4F96-8D13-EED314FF6029}" srcOrd="3" destOrd="0" presId="urn:microsoft.com/office/officeart/2005/8/layout/hProcess4"/>
    <dgm:cxn modelId="{539C21DB-00BD-434D-96CA-3190E46BA4C7}" type="presParOf" srcId="{70D47E63-4F9A-4412-9598-313BF448E2C0}" destId="{3CA23D1A-5614-4717-829A-5224AF41E8A4}" srcOrd="4" destOrd="0" presId="urn:microsoft.com/office/officeart/2005/8/layout/hProcess4"/>
    <dgm:cxn modelId="{3EE4278E-9895-442B-910E-6F1BB1DA9BBB}" type="presParOf" srcId="{7801CE58-84A5-4097-81EE-3D2427DA1479}" destId="{B6405E0D-7503-4F73-A058-3EFE4022A75D}" srcOrd="3" destOrd="0" presId="urn:microsoft.com/office/officeart/2005/8/layout/hProcess4"/>
    <dgm:cxn modelId="{917FC3E4-B4FC-476F-A5D0-9FDC923A9E25}" type="presParOf" srcId="{7801CE58-84A5-4097-81EE-3D2427DA1479}" destId="{3D9BDFF0-2F72-400C-9092-0B119E994AF0}" srcOrd="4" destOrd="0" presId="urn:microsoft.com/office/officeart/2005/8/layout/hProcess4"/>
    <dgm:cxn modelId="{991ECF42-F256-4F74-93DC-4330A74EC33D}" type="presParOf" srcId="{3D9BDFF0-2F72-400C-9092-0B119E994AF0}" destId="{261E29DC-DE02-42E4-9B41-A8C340171908}" srcOrd="0" destOrd="0" presId="urn:microsoft.com/office/officeart/2005/8/layout/hProcess4"/>
    <dgm:cxn modelId="{A8B6C856-7D4D-4FFA-A8C2-408ED2F6B507}" type="presParOf" srcId="{3D9BDFF0-2F72-400C-9092-0B119E994AF0}" destId="{45E7E306-BA77-4AE7-AD79-E248F1042917}" srcOrd="1" destOrd="0" presId="urn:microsoft.com/office/officeart/2005/8/layout/hProcess4"/>
    <dgm:cxn modelId="{BDAB65FF-EBCD-4C11-8AE4-80ADCC60A763}" type="presParOf" srcId="{3D9BDFF0-2F72-400C-9092-0B119E994AF0}" destId="{347BAFAF-9B6D-4E1C-A477-91B60692E943}" srcOrd="2" destOrd="0" presId="urn:microsoft.com/office/officeart/2005/8/layout/hProcess4"/>
    <dgm:cxn modelId="{C3A66B84-EBEF-40D0-A32D-0991C63B1CEE}" type="presParOf" srcId="{3D9BDFF0-2F72-400C-9092-0B119E994AF0}" destId="{AA523DB1-6361-4F5E-99AB-7E8A2D3A5DAE}" srcOrd="3" destOrd="0" presId="urn:microsoft.com/office/officeart/2005/8/layout/hProcess4"/>
    <dgm:cxn modelId="{0FC7F000-D1A9-4050-BD54-0A8BC34E985B}" type="presParOf" srcId="{3D9BDFF0-2F72-400C-9092-0B119E994AF0}" destId="{B29B74A7-AFD0-420A-BB8E-B6AC859E2924}" srcOrd="4" destOrd="0" presId="urn:microsoft.com/office/officeart/2005/8/layout/hProcess4"/>
    <dgm:cxn modelId="{A04A17E4-47CC-4C4D-BD0C-026BB87B837E}" type="presParOf" srcId="{7801CE58-84A5-4097-81EE-3D2427DA1479}" destId="{77047FB1-AB66-4E83-88F5-C6EC2628147E}" srcOrd="5" destOrd="0" presId="urn:microsoft.com/office/officeart/2005/8/layout/hProcess4"/>
    <dgm:cxn modelId="{11D3A9EC-6B57-4E5E-8AB2-08F2BA17DED5}" type="presParOf" srcId="{7801CE58-84A5-4097-81EE-3D2427DA1479}" destId="{AD3BB9F0-CB11-4422-AEBA-FA951967D791}" srcOrd="6" destOrd="0" presId="urn:microsoft.com/office/officeart/2005/8/layout/hProcess4"/>
    <dgm:cxn modelId="{55894CE9-0CBB-4AE1-B954-B1C603947A78}" type="presParOf" srcId="{AD3BB9F0-CB11-4422-AEBA-FA951967D791}" destId="{132024EB-327E-4282-8B8E-BA7C6C1CDA60}" srcOrd="0" destOrd="0" presId="urn:microsoft.com/office/officeart/2005/8/layout/hProcess4"/>
    <dgm:cxn modelId="{84DAB1B8-509D-460B-B8E6-FB4670F4A9F9}" type="presParOf" srcId="{AD3BB9F0-CB11-4422-AEBA-FA951967D791}" destId="{20850B81-64A6-4C05-9140-29EF9545ABC1}" srcOrd="1" destOrd="0" presId="urn:microsoft.com/office/officeart/2005/8/layout/hProcess4"/>
    <dgm:cxn modelId="{E52F911F-1937-41CC-AA2C-AA62EB9C179A}" type="presParOf" srcId="{AD3BB9F0-CB11-4422-AEBA-FA951967D791}" destId="{895650A7-2CD3-4BD8-804D-9A9ACAA5B33A}" srcOrd="2" destOrd="0" presId="urn:microsoft.com/office/officeart/2005/8/layout/hProcess4"/>
    <dgm:cxn modelId="{0CA17486-E0E3-4D39-B8D4-469E7545F218}" type="presParOf" srcId="{AD3BB9F0-CB11-4422-AEBA-FA951967D791}" destId="{122DA558-64B1-4D9C-BEE1-CD951E727E6F}" srcOrd="3" destOrd="0" presId="urn:microsoft.com/office/officeart/2005/8/layout/hProcess4"/>
    <dgm:cxn modelId="{33686F70-1C54-432B-B420-589C4CA3EDB6}" type="presParOf" srcId="{AD3BB9F0-CB11-4422-AEBA-FA951967D791}" destId="{DAEB15D3-F11C-4CE4-B558-CA3ED7EAF31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2A1AF-459C-431D-8631-BF3FD3AB2A5F}">
      <dsp:nvSpPr>
        <dsp:cNvPr id="0" name=""/>
        <dsp:cNvSpPr/>
      </dsp:nvSpPr>
      <dsp:spPr>
        <a:xfrm>
          <a:off x="5487" y="1419615"/>
          <a:ext cx="1592532" cy="1313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Découverte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Institutionnalisation</a:t>
          </a:r>
          <a:endParaRPr lang="fr-FR" sz="1100" kern="1200" dirty="0"/>
        </a:p>
      </dsp:txBody>
      <dsp:txXfrm>
        <a:off x="35714" y="1449842"/>
        <a:ext cx="1532078" cy="971586"/>
      </dsp:txXfrm>
    </dsp:sp>
    <dsp:sp modelId="{2A636678-97BE-4339-A129-B184B8395231}">
      <dsp:nvSpPr>
        <dsp:cNvPr id="0" name=""/>
        <dsp:cNvSpPr/>
      </dsp:nvSpPr>
      <dsp:spPr>
        <a:xfrm>
          <a:off x="903618" y="1743836"/>
          <a:ext cx="1739448" cy="1739448"/>
        </a:xfrm>
        <a:prstGeom prst="leftCircularArrow">
          <a:avLst>
            <a:gd name="adj1" fmla="val 3058"/>
            <a:gd name="adj2" fmla="val 375518"/>
            <a:gd name="adj3" fmla="val 2151029"/>
            <a:gd name="adj4" fmla="val 9024489"/>
            <a:gd name="adj5" fmla="val 356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BB113E-E6BF-42AC-BB27-B3F1620A1D8A}">
      <dsp:nvSpPr>
        <dsp:cNvPr id="0" name=""/>
        <dsp:cNvSpPr/>
      </dsp:nvSpPr>
      <dsp:spPr>
        <a:xfrm>
          <a:off x="359383" y="2451655"/>
          <a:ext cx="1415584" cy="562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ETAPE 1</a:t>
          </a:r>
          <a:endParaRPr lang="fr-FR" sz="2700" kern="1200" dirty="0"/>
        </a:p>
      </dsp:txBody>
      <dsp:txXfrm>
        <a:off x="375871" y="2468143"/>
        <a:ext cx="1382608" cy="529955"/>
      </dsp:txXfrm>
    </dsp:sp>
    <dsp:sp modelId="{002CCC23-2579-403C-B710-6F3D20C2C25D}">
      <dsp:nvSpPr>
        <dsp:cNvPr id="0" name=""/>
        <dsp:cNvSpPr/>
      </dsp:nvSpPr>
      <dsp:spPr>
        <a:xfrm>
          <a:off x="2028292" y="1419615"/>
          <a:ext cx="1592532" cy="1313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Appropriation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Renforcement</a:t>
          </a:r>
          <a:endParaRPr lang="fr-FR" sz="1100" kern="1200" dirty="0"/>
        </a:p>
      </dsp:txBody>
      <dsp:txXfrm>
        <a:off x="2058519" y="1731308"/>
        <a:ext cx="1532078" cy="971586"/>
      </dsp:txXfrm>
    </dsp:sp>
    <dsp:sp modelId="{B6405E0D-7503-4F73-A058-3EFE4022A75D}">
      <dsp:nvSpPr>
        <dsp:cNvPr id="0" name=""/>
        <dsp:cNvSpPr/>
      </dsp:nvSpPr>
      <dsp:spPr>
        <a:xfrm>
          <a:off x="2913153" y="617950"/>
          <a:ext cx="1942938" cy="1942938"/>
        </a:xfrm>
        <a:prstGeom prst="circularArrow">
          <a:avLst>
            <a:gd name="adj1" fmla="val 2738"/>
            <a:gd name="adj2" fmla="val 333674"/>
            <a:gd name="adj3" fmla="val 19490815"/>
            <a:gd name="adj4" fmla="val 12575511"/>
            <a:gd name="adj5" fmla="val 319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016177-4D7C-4F96-8D13-EED314FF6029}">
      <dsp:nvSpPr>
        <dsp:cNvPr id="0" name=""/>
        <dsp:cNvSpPr/>
      </dsp:nvSpPr>
      <dsp:spPr>
        <a:xfrm>
          <a:off x="2382188" y="1138150"/>
          <a:ext cx="1415584" cy="562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ETAPE 2</a:t>
          </a:r>
          <a:endParaRPr lang="fr-FR" sz="2700" kern="1200" dirty="0"/>
        </a:p>
      </dsp:txBody>
      <dsp:txXfrm>
        <a:off x="2398676" y="1154638"/>
        <a:ext cx="1382608" cy="529955"/>
      </dsp:txXfrm>
    </dsp:sp>
    <dsp:sp modelId="{45E7E306-BA77-4AE7-AD79-E248F1042917}">
      <dsp:nvSpPr>
        <dsp:cNvPr id="0" name=""/>
        <dsp:cNvSpPr/>
      </dsp:nvSpPr>
      <dsp:spPr>
        <a:xfrm>
          <a:off x="4051098" y="1419615"/>
          <a:ext cx="1592532" cy="1313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Réinvestissement régulier</a:t>
          </a:r>
          <a:endParaRPr lang="fr-FR" sz="1100" kern="1200" dirty="0"/>
        </a:p>
      </dsp:txBody>
      <dsp:txXfrm>
        <a:off x="4081325" y="1449842"/>
        <a:ext cx="1532078" cy="971586"/>
      </dsp:txXfrm>
    </dsp:sp>
    <dsp:sp modelId="{77047FB1-AB66-4E83-88F5-C6EC2628147E}">
      <dsp:nvSpPr>
        <dsp:cNvPr id="0" name=""/>
        <dsp:cNvSpPr/>
      </dsp:nvSpPr>
      <dsp:spPr>
        <a:xfrm>
          <a:off x="4949229" y="1743836"/>
          <a:ext cx="1739448" cy="1739448"/>
        </a:xfrm>
        <a:prstGeom prst="leftCircularArrow">
          <a:avLst>
            <a:gd name="adj1" fmla="val 3058"/>
            <a:gd name="adj2" fmla="val 375518"/>
            <a:gd name="adj3" fmla="val 2151029"/>
            <a:gd name="adj4" fmla="val 9024489"/>
            <a:gd name="adj5" fmla="val 356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523DB1-6361-4F5E-99AB-7E8A2D3A5DAE}">
      <dsp:nvSpPr>
        <dsp:cNvPr id="0" name=""/>
        <dsp:cNvSpPr/>
      </dsp:nvSpPr>
      <dsp:spPr>
        <a:xfrm>
          <a:off x="4404994" y="2451655"/>
          <a:ext cx="1415584" cy="562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ETAPE 3</a:t>
          </a:r>
          <a:endParaRPr lang="fr-FR" sz="2700" kern="1200" dirty="0"/>
        </a:p>
      </dsp:txBody>
      <dsp:txXfrm>
        <a:off x="4421482" y="2468143"/>
        <a:ext cx="1382608" cy="529955"/>
      </dsp:txXfrm>
    </dsp:sp>
    <dsp:sp modelId="{20850B81-64A6-4C05-9140-29EF9545ABC1}">
      <dsp:nvSpPr>
        <dsp:cNvPr id="0" name=""/>
        <dsp:cNvSpPr/>
      </dsp:nvSpPr>
      <dsp:spPr>
        <a:xfrm>
          <a:off x="6073903" y="1419615"/>
          <a:ext cx="1592532" cy="1313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Evaluation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Consolidation</a:t>
          </a:r>
          <a:endParaRPr lang="fr-FR" sz="1100" kern="1200" dirty="0"/>
        </a:p>
      </dsp:txBody>
      <dsp:txXfrm>
        <a:off x="6104130" y="1731308"/>
        <a:ext cx="1532078" cy="971586"/>
      </dsp:txXfrm>
    </dsp:sp>
    <dsp:sp modelId="{122DA558-64B1-4D9C-BEE1-CD951E727E6F}">
      <dsp:nvSpPr>
        <dsp:cNvPr id="0" name=""/>
        <dsp:cNvSpPr/>
      </dsp:nvSpPr>
      <dsp:spPr>
        <a:xfrm>
          <a:off x="6427799" y="1138150"/>
          <a:ext cx="1415584" cy="562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ETAPE 4</a:t>
          </a:r>
          <a:endParaRPr lang="fr-FR" sz="2700" kern="1200" dirty="0"/>
        </a:p>
      </dsp:txBody>
      <dsp:txXfrm>
        <a:off x="6444287" y="1154638"/>
        <a:ext cx="1382608" cy="529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99191-2275-4556-B318-A648F2573DED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BFAF6-A754-4739-984D-F349C3A6B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16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3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4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07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1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941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920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040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24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6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17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51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84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23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06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4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11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7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298EA7-7807-4982-A69D-B79E5D15FDE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1512-5854-46AC-80B4-2CEC57C1A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495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  <p:sldLayoutId id="21474841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772400" cy="288032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fr-F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Numération et calcul en ligne </a:t>
            </a:r>
            <a:br>
              <a:rPr lang="fr-F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 service de la construction du nombre au cycle 2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491122"/>
            <a:ext cx="7776864" cy="260217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fr-FR" sz="8000" b="1" u="sng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Canevas de l’AP</a:t>
            </a: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 (9h)</a:t>
            </a:r>
          </a:p>
          <a:p>
            <a:pPr algn="l">
              <a:spcAft>
                <a:spcPts val="600"/>
              </a:spcAft>
            </a:pP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 Présentiel (2 h): Apports didactiques et Pédagogiques</a:t>
            </a:r>
          </a:p>
          <a:p>
            <a:pPr algn="l">
              <a:spcAft>
                <a:spcPts val="600"/>
              </a:spcAft>
            </a:pP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 </a:t>
            </a:r>
            <a:r>
              <a:rPr lang="fr-FR" sz="8000" b="1" dirty="0" err="1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Distanciel</a:t>
            </a: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 (3h): Appropriation des apports </a:t>
            </a:r>
          </a:p>
          <a:p>
            <a:pPr algn="l">
              <a:spcAft>
                <a:spcPts val="600"/>
              </a:spcAft>
            </a:pP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 </a:t>
            </a:r>
            <a:r>
              <a:rPr lang="fr-FR" sz="8000" b="1" dirty="0" err="1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Distanciel</a:t>
            </a: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 (2h): Mise en œuvre pédagogique</a:t>
            </a:r>
          </a:p>
          <a:p>
            <a:pPr algn="l">
              <a:spcAft>
                <a:spcPts val="600"/>
              </a:spcAft>
            </a:pPr>
            <a:r>
              <a:rPr lang="fr-FR" sz="8000" b="1" dirty="0" smtClean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  <a:sym typeface="Symbol"/>
              </a:rPr>
              <a:t> Présentiel (2h): Echange de pratiques</a:t>
            </a:r>
            <a:endParaRPr lang="fr-FR" sz="8000" b="1" dirty="0" smtClean="0">
              <a:latin typeface="Calibri" panose="020F0502020204030204" pitchFamily="34" charset="0"/>
              <a:ea typeface="ＭＳ Ｐゴシック" pitchFamily="-110" charset="-128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72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Préconisations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9"/>
            <a:ext cx="7848872" cy="490763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pas se limiter aux décompositions traditionnelles (Cf. manuels – fichiers) du type:</a:t>
            </a:r>
          </a:p>
          <a:p>
            <a:pPr marL="0" indent="0" algn="ctr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1 256 = 1 000 + 200 + 50  + 6</a:t>
            </a:r>
          </a:p>
          <a:p>
            <a:pPr marL="0" indent="0" algn="ctr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marL="0" indent="0" algn="ctr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1 256 = (1 x 1 000) + (2 x 100) + (5 x 10) + ( 6 x 1)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Les élèves font mécaniquement pour la plupart et cela ne révèle pas leur compréhension du nombre. Ils s’attachent davantage aux chiffres qu’au nombre (numération de position).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8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2718"/>
            <a:ext cx="7416824" cy="1400530"/>
          </a:xfrm>
        </p:spPr>
        <p:txBody>
          <a:bodyPr/>
          <a:lstStyle/>
          <a:p>
            <a:r>
              <a:rPr lang="fr-FR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Numération : </a:t>
            </a:r>
            <a:r>
              <a:rPr 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FR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ise en situation</a:t>
            </a:r>
            <a:endParaRPr lang="fr-F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Vous allez avoir 10 s pour trouver l’intrus.</a:t>
            </a:r>
          </a:p>
          <a:p>
            <a:pPr marL="0" indent="0" algn="ctr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Cf.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Plickers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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1 256</a:t>
            </a:r>
          </a:p>
          <a:p>
            <a:pPr marL="0" indent="0">
              <a:buNone/>
            </a:pPr>
            <a:r>
              <a:rPr lang="fr-F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Autre modalité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ctr"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94527"/>
              </p:ext>
            </p:extLst>
          </p:nvPr>
        </p:nvGraphicFramePr>
        <p:xfrm>
          <a:off x="1115616" y="2907111"/>
          <a:ext cx="7272808" cy="368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863"/>
                <a:gridCol w="1374541"/>
                <a:gridCol w="1288633"/>
                <a:gridCol w="2347771"/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</a:t>
                      </a:r>
                      <a:r>
                        <a:rPr lang="fr-FR" b="1" baseline="0" dirty="0" smtClean="0"/>
                        <a:t> 256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Vrai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Faux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Justifie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smtClean="0"/>
                        <a:t>par le calcul et/ou Convertis</a:t>
                      </a:r>
                      <a:endParaRPr lang="fr-FR" b="1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fr-FR" dirty="0">
                          <a:effectLst/>
                        </a:rPr>
                        <a:t>100 + 20 + 56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fr-FR" dirty="0">
                          <a:effectLst/>
                        </a:rPr>
                        <a:t>12 c et 56 d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fr-FR">
                          <a:effectLst/>
                        </a:rPr>
                        <a:t>11 c 14 d 16 u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fr-FR">
                          <a:effectLst/>
                        </a:rPr>
                        <a:t>1 300 - 44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fr-FR">
                          <a:effectLst/>
                        </a:rPr>
                        <a:t>(250 x 5) + 6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fr-FR" dirty="0">
                          <a:effectLst/>
                        </a:rPr>
                        <a:t>(4 x 25 x 10) + 234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6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Calcul: mise en situation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572" y="1556792"/>
            <a:ext cx="7803859" cy="468052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Vous allez avoir 5 s pour réaliser un calcul</a:t>
            </a:r>
            <a:endParaRPr lang="fr-FR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57018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Grâce au </a:t>
            </a:r>
            <a:r>
              <a:rPr lang="fr-FR" sz="3600" dirty="0" err="1" smtClean="0"/>
              <a:t>Qr</a:t>
            </a:r>
            <a:r>
              <a:rPr lang="fr-FR" sz="3600" dirty="0" smtClean="0"/>
              <a:t> Code, placez la </a:t>
            </a:r>
            <a:r>
              <a:rPr lang="fr-FR" sz="3600" b="1" dirty="0" smtClean="0">
                <a:solidFill>
                  <a:schemeClr val="accent1"/>
                </a:solidFill>
              </a:rPr>
              <a:t>lettre</a:t>
            </a:r>
            <a:r>
              <a:rPr lang="fr-FR" sz="3600" dirty="0" smtClean="0"/>
              <a:t> correspondant à votre procédure en </a:t>
            </a:r>
            <a:r>
              <a:rPr lang="fr-FR" sz="3600" b="1" dirty="0" smtClean="0">
                <a:solidFill>
                  <a:schemeClr val="accent1"/>
                </a:solidFill>
              </a:rPr>
              <a:t>haut</a:t>
            </a:r>
            <a:r>
              <a:rPr lang="fr-FR" sz="3600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700" y="2052925"/>
            <a:ext cx="7848756" cy="4195481"/>
          </a:xfrm>
        </p:spPr>
        <p:txBody>
          <a:bodyPr>
            <a:normAutofit/>
          </a:bodyPr>
          <a:lstStyle/>
          <a:p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- J’ai </a:t>
            </a:r>
            <a:r>
              <a:rPr lang="fr-F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surcompté</a:t>
            </a:r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64 65 66 67 68 69 70 71 72</a:t>
            </a:r>
          </a:p>
          <a:p>
            <a:pPr marL="0" indent="0">
              <a:buNone/>
            </a:pPr>
            <a:endParaRPr lang="fr-F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 - J’ai fait 63 + 7 + 2 ou 60 + 12</a:t>
            </a:r>
          </a:p>
          <a:p>
            <a:pPr marL="0" indent="0">
              <a:buNone/>
            </a:pPr>
            <a:endParaRPr lang="fr-F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C - J’ai fait 63 + 10 – 1 ou 63 – 1 + 10</a:t>
            </a:r>
          </a:p>
          <a:p>
            <a:pPr marL="0" indent="0">
              <a:buNone/>
            </a:pPr>
            <a:endParaRPr lang="fr-F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D - J’ai fait 8 x 9 </a:t>
            </a:r>
            <a:endParaRPr lang="fr-F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0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55380" cy="140053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Toutes les procédures se valent-elles?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916629"/>
              </p:ext>
            </p:extLst>
          </p:nvPr>
        </p:nvGraphicFramePr>
        <p:xfrm>
          <a:off x="437147" y="1988840"/>
          <a:ext cx="8291264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64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Faits</a:t>
                      </a:r>
                      <a:r>
                        <a:rPr lang="fr-FR" baseline="0" dirty="0" smtClean="0"/>
                        <a:t> numériques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Propriétés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Coût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64</a:t>
                      </a:r>
                      <a:r>
                        <a:rPr lang="fr-FR" baseline="0" dirty="0" smtClean="0"/>
                        <a:t> 65 66 67 68 69 70 71 72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Itération</a:t>
                      </a:r>
                      <a:r>
                        <a:rPr lang="fr-FR" b="1" baseline="0" dirty="0" smtClean="0"/>
                        <a:t> successive </a:t>
                      </a:r>
                    </a:p>
                    <a:p>
                      <a:pPr algn="ctr"/>
                      <a:r>
                        <a:rPr lang="fr-FR" b="1" baseline="0" dirty="0" smtClean="0"/>
                        <a:t>de </a:t>
                      </a:r>
                      <a:r>
                        <a:rPr lang="fr-FR" b="1" baseline="0" dirty="0" smtClean="0">
                          <a:solidFill>
                            <a:schemeClr val="bg1"/>
                          </a:solidFill>
                        </a:rPr>
                        <a:t>9 u 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aseline="0" dirty="0" smtClean="0">
                          <a:sym typeface="Symbol"/>
                        </a:rPr>
                        <a:t> </a:t>
                      </a:r>
                      <a:r>
                        <a:rPr lang="fr-FR" sz="1400" baseline="0" dirty="0" smtClean="0"/>
                        <a:t>Niveau de connaissance de faits numériques nul</a:t>
                      </a:r>
                    </a:p>
                    <a:p>
                      <a:r>
                        <a:rPr lang="fr-FR" sz="1400" baseline="0" dirty="0" smtClean="0">
                          <a:sym typeface="Symbol"/>
                        </a:rPr>
                        <a:t> </a:t>
                      </a:r>
                      <a:r>
                        <a:rPr lang="fr-FR" sz="1400" baseline="0" dirty="0" smtClean="0"/>
                        <a:t>Niveau de procédure faible (surcomptage)</a:t>
                      </a:r>
                    </a:p>
                    <a:p>
                      <a:r>
                        <a:rPr lang="fr-FR" sz="1400" baseline="0" dirty="0" smtClean="0">
                          <a:sym typeface="Symbol"/>
                        </a:rPr>
                        <a:t> </a:t>
                      </a:r>
                      <a:r>
                        <a:rPr lang="fr-FR" sz="1400" baseline="0" dirty="0" smtClean="0"/>
                        <a:t>Coût en numérotage fort</a:t>
                      </a:r>
                    </a:p>
                    <a:p>
                      <a:r>
                        <a:rPr lang="fr-FR" sz="1400" baseline="0" dirty="0" smtClean="0">
                          <a:sym typeface="Symbol"/>
                        </a:rPr>
                        <a:t> </a:t>
                      </a:r>
                      <a:r>
                        <a:rPr lang="fr-FR" sz="1400" baseline="0" dirty="0" smtClean="0"/>
                        <a:t>Peu de chance d’aboutir selon le temps dédié</a:t>
                      </a:r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r>
                        <a:rPr lang="fr-FR" sz="1400" u="sng" dirty="0" smtClean="0"/>
                        <a:t>Rem</a:t>
                      </a:r>
                      <a:r>
                        <a:rPr lang="fr-FR" sz="1400" dirty="0" smtClean="0"/>
                        <a:t>: appui sur collection témoin organisée (9 doigts).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347" y="332656"/>
            <a:ext cx="7055380" cy="140053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Toutes les procédures se valent-elles?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652707"/>
              </p:ext>
            </p:extLst>
          </p:nvPr>
        </p:nvGraphicFramePr>
        <p:xfrm>
          <a:off x="477903" y="1857197"/>
          <a:ext cx="8126544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636"/>
                <a:gridCol w="2031636"/>
                <a:gridCol w="2031636"/>
                <a:gridCol w="203163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Faits</a:t>
                      </a:r>
                      <a:r>
                        <a:rPr lang="fr-FR" baseline="0" dirty="0" smtClean="0"/>
                        <a:t> numériques</a:t>
                      </a:r>
                      <a:endParaRPr lang="fr-FR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Propriétés</a:t>
                      </a:r>
                      <a:endParaRPr lang="fr-FR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Coût</a:t>
                      </a:r>
                      <a:endParaRPr lang="fr-FR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63 + 7 + 2 </a:t>
                      </a:r>
                    </a:p>
                    <a:p>
                      <a:endParaRPr lang="fr-FR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= 7 + 2</a:t>
                      </a:r>
                    </a:p>
                    <a:p>
                      <a:r>
                        <a:rPr lang="fr-FR" dirty="0" smtClean="0"/>
                        <a:t>3 + 7 = 10 </a:t>
                      </a:r>
                      <a:r>
                        <a:rPr lang="fr-FR" baseline="0" dirty="0" smtClean="0"/>
                        <a:t> complément à 10</a:t>
                      </a:r>
                    </a:p>
                    <a:p>
                      <a:r>
                        <a:rPr lang="fr-FR" baseline="0" dirty="0" smtClean="0"/>
                        <a:t>63 + 7 = 70</a:t>
                      </a:r>
                    </a:p>
                    <a:p>
                      <a:r>
                        <a:rPr lang="fr-FR" baseline="0" dirty="0" smtClean="0"/>
                        <a:t>Complément à la dizaine supérieure</a:t>
                      </a:r>
                    </a:p>
                    <a:p>
                      <a:r>
                        <a:rPr lang="fr-FR" baseline="0" dirty="0" smtClean="0"/>
                        <a:t>70 + 2 = 72</a:t>
                      </a:r>
                      <a:endParaRPr lang="fr-FR" dirty="0"/>
                    </a:p>
                  </a:txBody>
                  <a:tcPr marL="74577" marR="74577"/>
                </a:tc>
                <a:tc rowSpan="2">
                  <a:txBody>
                    <a:bodyPr/>
                    <a:lstStyle/>
                    <a:p>
                      <a:pPr algn="ctr"/>
                      <a:endParaRPr lang="fr-FR" b="1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pPr algn="ctr"/>
                      <a:r>
                        <a:rPr lang="fr-FR" b="1" dirty="0" smtClean="0"/>
                        <a:t>associativité</a:t>
                      </a:r>
                      <a:endParaRPr lang="fr-FR" b="1" dirty="0"/>
                    </a:p>
                  </a:txBody>
                  <a:tcPr marL="74577" marR="74577"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dirty="0" smtClean="0">
                          <a:sym typeface="Symbol"/>
                        </a:rPr>
                        <a:t>Niveau de connaissance de faits numériques moyen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dirty="0" smtClean="0">
                          <a:sym typeface="Symbol"/>
                        </a:rPr>
                        <a:t>Niveau de p</a:t>
                      </a:r>
                      <a:r>
                        <a:rPr lang="fr-FR" sz="1400" dirty="0" smtClean="0"/>
                        <a:t>rocédure</a:t>
                      </a:r>
                      <a:r>
                        <a:rPr lang="fr-FR" sz="1400" baseline="0" dirty="0" smtClean="0"/>
                        <a:t> moyen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baseline="0" dirty="0" smtClean="0"/>
                        <a:t>Coût en calculs moyen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baseline="0" dirty="0" smtClean="0"/>
                        <a:t>Efficacité assez bonne (bonne si possibilité d’écrire les résultats intermédiaires ou de recourir à une  droite num.) / Rapidité bonne</a:t>
                      </a:r>
                    </a:p>
                    <a:p>
                      <a:endParaRPr lang="fr-FR" sz="1400" dirty="0" smtClean="0"/>
                    </a:p>
                    <a:p>
                      <a:r>
                        <a:rPr lang="fr-FR" sz="1400" u="sng" dirty="0" smtClean="0"/>
                        <a:t>Rem</a:t>
                      </a:r>
                      <a:r>
                        <a:rPr lang="fr-FR" sz="1400" dirty="0" smtClean="0"/>
                        <a:t>: appui sur numération orale</a:t>
                      </a:r>
                      <a:r>
                        <a:rPr lang="fr-FR" sz="1400" baseline="0" dirty="0" smtClean="0"/>
                        <a:t> pour 60 + 12.</a:t>
                      </a:r>
                      <a:endParaRPr lang="fr-FR" sz="1400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60</a:t>
                      </a:r>
                      <a:r>
                        <a:rPr lang="fr-FR" baseline="0" dirty="0" smtClean="0"/>
                        <a:t> + 3 + 9</a:t>
                      </a:r>
                    </a:p>
                    <a:p>
                      <a:r>
                        <a:rPr lang="fr-FR" baseline="0" dirty="0" smtClean="0"/>
                        <a:t>ou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60</a:t>
                      </a:r>
                      <a:r>
                        <a:rPr lang="fr-FR" baseline="0" dirty="0" smtClean="0"/>
                        <a:t> + 12</a:t>
                      </a:r>
                      <a:endParaRPr lang="fr-FR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63 = 60 + 3</a:t>
                      </a:r>
                    </a:p>
                    <a:p>
                      <a:r>
                        <a:rPr lang="fr-FR" dirty="0" smtClean="0"/>
                        <a:t>3 + 9 =</a:t>
                      </a:r>
                      <a:r>
                        <a:rPr lang="fr-FR" baseline="0" dirty="0" smtClean="0"/>
                        <a:t> 12</a:t>
                      </a:r>
                    </a:p>
                    <a:p>
                      <a:r>
                        <a:rPr lang="fr-FR" baseline="0" dirty="0" smtClean="0"/>
                        <a:t>60 + 12 = 72</a:t>
                      </a:r>
                      <a:endParaRPr lang="fr-FR" dirty="0"/>
                    </a:p>
                  </a:txBody>
                  <a:tcPr marL="74577" marR="74577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11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Toutes les procédures se valent-elles?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455431"/>
              </p:ext>
            </p:extLst>
          </p:nvPr>
        </p:nvGraphicFramePr>
        <p:xfrm>
          <a:off x="498741" y="2060848"/>
          <a:ext cx="8229600" cy="348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646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Faits</a:t>
                      </a:r>
                      <a:r>
                        <a:rPr lang="fr-FR" baseline="0" dirty="0" smtClean="0"/>
                        <a:t> numériques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Propriétés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Coût</a:t>
                      </a:r>
                      <a:endParaRPr lang="fr-FR" dirty="0"/>
                    </a:p>
                  </a:txBody>
                  <a:tcPr/>
                </a:tc>
              </a:tr>
              <a:tr h="2545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63 + 10 – 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ou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63 – 1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r>
                        <a:rPr lang="fr-FR" baseline="0" dirty="0" smtClean="0"/>
                        <a:t> = 10 – 1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+ 10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Itération</a:t>
                      </a:r>
                      <a:r>
                        <a:rPr lang="fr-FR" b="1" baseline="0" dirty="0" smtClean="0"/>
                        <a:t> d’une dizaine</a:t>
                      </a:r>
                    </a:p>
                    <a:p>
                      <a:pPr algn="ctr"/>
                      <a:r>
                        <a:rPr lang="fr-FR" b="1" baseline="0" dirty="0" smtClean="0"/>
                        <a:t>Associativité</a:t>
                      </a:r>
                    </a:p>
                    <a:p>
                      <a:pPr algn="ctr"/>
                      <a:r>
                        <a:rPr lang="fr-FR" b="1" baseline="0" dirty="0" smtClean="0"/>
                        <a:t>Commutativité (si – 1 + 10)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dirty="0" smtClean="0">
                          <a:sym typeface="Symbol"/>
                        </a:rPr>
                        <a:t>Niveau de connaissance de faits numériques moyen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dirty="0" smtClean="0">
                          <a:sym typeface="Symbol"/>
                        </a:rPr>
                        <a:t>Niveau de p</a:t>
                      </a:r>
                      <a:r>
                        <a:rPr lang="fr-FR" sz="1400" dirty="0" smtClean="0"/>
                        <a:t>rocédure</a:t>
                      </a:r>
                      <a:r>
                        <a:rPr lang="fr-FR" sz="1400" baseline="0" dirty="0" smtClean="0"/>
                        <a:t> bon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baseline="0" dirty="0" smtClean="0"/>
                        <a:t>Coût en calculs  faible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baseline="0" dirty="0" smtClean="0"/>
                        <a:t>Efficacité bonne / Rapidité très bonne</a:t>
                      </a:r>
                    </a:p>
                    <a:p>
                      <a:endParaRPr lang="fr-FR" sz="1400" u="sng" dirty="0" smtClean="0"/>
                    </a:p>
                    <a:p>
                      <a:r>
                        <a:rPr lang="fr-FR" sz="1400" u="sng" dirty="0" smtClean="0"/>
                        <a:t>Rem</a:t>
                      </a:r>
                      <a:r>
                        <a:rPr lang="fr-FR" sz="1400" dirty="0" smtClean="0"/>
                        <a:t>: appui sur la permanence de l’écart.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2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Toutes les procédures se valent-elles?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863012"/>
              </p:ext>
            </p:extLst>
          </p:nvPr>
        </p:nvGraphicFramePr>
        <p:xfrm>
          <a:off x="489688" y="2132856"/>
          <a:ext cx="8229600" cy="348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646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Faits</a:t>
                      </a:r>
                      <a:r>
                        <a:rPr lang="fr-FR" baseline="0" dirty="0" smtClean="0"/>
                        <a:t> numériques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Propriétés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Coût</a:t>
                      </a:r>
                      <a:endParaRPr lang="fr-FR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r>
                        <a:rPr lang="fr-FR" dirty="0" smtClean="0"/>
                        <a:t>8 X 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63 =</a:t>
                      </a:r>
                      <a:r>
                        <a:rPr lang="fr-FR" baseline="0" dirty="0" smtClean="0"/>
                        <a:t> 7 x 9</a:t>
                      </a:r>
                    </a:p>
                    <a:p>
                      <a:pPr algn="l"/>
                      <a:r>
                        <a:rPr lang="fr-FR" baseline="0" dirty="0" smtClean="0"/>
                        <a:t>9 = 1 x 9</a:t>
                      </a:r>
                    </a:p>
                    <a:p>
                      <a:pPr algn="l"/>
                      <a:r>
                        <a:rPr lang="fr-FR" baseline="0" dirty="0" smtClean="0"/>
                        <a:t>(7+1) X 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Factorisation /Distributivité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dirty="0" smtClean="0">
                          <a:sym typeface="Symbol"/>
                        </a:rPr>
                        <a:t>Niveau de connaissance de faits numériques élevé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dirty="0" smtClean="0">
                          <a:sym typeface="Symbol"/>
                        </a:rPr>
                        <a:t>Niveau de p</a:t>
                      </a:r>
                      <a:r>
                        <a:rPr lang="fr-FR" sz="1400" dirty="0" smtClean="0"/>
                        <a:t>rocédure</a:t>
                      </a:r>
                      <a:r>
                        <a:rPr lang="fr-FR" sz="1400" baseline="0" dirty="0" smtClean="0"/>
                        <a:t> élevé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baseline="0" dirty="0" smtClean="0"/>
                        <a:t>Coût en calculs faible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400" baseline="0" dirty="0" smtClean="0"/>
                        <a:t>Efficacité excellente) / Rapidité excellente</a:t>
                      </a:r>
                    </a:p>
                    <a:p>
                      <a:endParaRPr lang="fr-FR" sz="1400" dirty="0" smtClean="0"/>
                    </a:p>
                    <a:p>
                      <a:r>
                        <a:rPr lang="fr-FR" sz="1400" u="sng" dirty="0" smtClean="0"/>
                        <a:t>Rem</a:t>
                      </a:r>
                      <a:r>
                        <a:rPr lang="fr-FR" sz="1400" dirty="0" smtClean="0"/>
                        <a:t>:</a:t>
                      </a:r>
                      <a:r>
                        <a:rPr lang="fr-FR" sz="1400" baseline="0" dirty="0" smtClean="0"/>
                        <a:t> appui possible sur table de 10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Faits numériques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330" y="1412776"/>
            <a:ext cx="8046110" cy="4464496"/>
          </a:xfrm>
        </p:spPr>
        <p:txBody>
          <a:bodyPr>
            <a:normAutofit fontScale="85000" lnSpcReduction="10000"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2 </a:t>
            </a:r>
            <a:r>
              <a:rPr lang="fr-FR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(cf. Repères de progressivité)</a:t>
            </a:r>
          </a:p>
          <a:p>
            <a:pPr>
              <a:buFontTx/>
              <a:buChar char="-"/>
            </a:pP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Itération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+1, +10, + 100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Tables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d’addition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multiplication</a:t>
            </a:r>
          </a:p>
          <a:p>
            <a:pPr>
              <a:buFontTx/>
              <a:buChar char="-"/>
            </a:pP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Décompositions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additives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multiplicatives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10 et de 100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Relation entre les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unités de numération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(unités simples, D, C, M)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Compléments à la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supérieure, à la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supérieure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Multiplication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 une puissance de 10</a:t>
            </a:r>
          </a:p>
          <a:p>
            <a:pPr>
              <a:buFontTx/>
              <a:buChar char="-"/>
            </a:pP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moitié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nombres d’usage courant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Relation entre les nombres clés </a:t>
            </a:r>
            <a:r>
              <a:rPr lang="fr-FR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(15, 30, 45, 60 puis 25, 50, 75, 100)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8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Propriétés des opérations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195481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Commutativité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(Addition et Multiplication)</a:t>
            </a:r>
          </a:p>
          <a:p>
            <a:pPr marL="137160" indent="0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5 + 27 = 27 + 5 		6 × 4 = 4 × 6</a:t>
            </a:r>
          </a:p>
          <a:p>
            <a:pPr marL="13716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Associativité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(Addition, multiplication et division)</a:t>
            </a:r>
          </a:p>
          <a:p>
            <a:pPr marL="137160" indent="0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(37 × 4) × 25 = 37 × (4 × 25)</a:t>
            </a:r>
          </a:p>
          <a:p>
            <a:pPr marL="13716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Distributivité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(Multiplication sur addition et sur soustraction)</a:t>
            </a:r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12 × 47 = (10 + 2) × 47 = 10 × 47 + 2 × 47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5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Qu’est ce qu’un nombre?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 nombre est un concept, une notion fondamentale permettant :</a:t>
            </a:r>
          </a:p>
          <a:p>
            <a:pPr marL="0" indent="0">
              <a:buNone/>
            </a:pPr>
            <a:endParaRPr lang="fr-FR" sz="28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d’évaluer et de comparer des quantités ou des mesures,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</a:t>
            </a:r>
            <a:r>
              <a:rPr lang="fr-FR" sz="2400" smtClean="0">
                <a:solidFill>
                  <a:schemeClr val="accent1"/>
                </a:solidFill>
                <a:latin typeface="Calibri" panose="020F0502020204030204" pitchFamily="34" charset="0"/>
              </a:rPr>
              <a:t>ais </a:t>
            </a:r>
            <a:r>
              <a:rPr lang="fr-FR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aussi d’ordonner ou de nommer des éléments par une numérotation.</a:t>
            </a:r>
            <a:endParaRPr lang="fr-FR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Préconisations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710" y="1412776"/>
            <a:ext cx="8191746" cy="5112568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Dépasser l’utilisation intuitive des propriétés en les enseignant de manière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explicite et </a:t>
            </a: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en les institutionnalisant </a:t>
            </a:r>
            <a:r>
              <a:rPr lang="fr-F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(écrits coll./</a:t>
            </a:r>
            <a:r>
              <a:rPr lang="fr-F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</a:t>
            </a:r>
            <a:r>
              <a:rPr lang="fr-F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fr-F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Enseigner la connaissance de faits numériques en économisant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mémoire de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travail.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ex. des tables de x :      </a:t>
            </a:r>
          </a:p>
          <a:p>
            <a:pPr marL="13716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2, x 4 et x 8</a:t>
            </a:r>
          </a:p>
          <a:p>
            <a:pPr marL="13716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    	     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3, x 6 et x 9</a:t>
            </a:r>
          </a:p>
          <a:p>
            <a:pPr marL="13716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    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5 et x 10</a:t>
            </a:r>
          </a:p>
          <a:p>
            <a:pPr marL="13716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9 et x 10</a:t>
            </a:r>
          </a:p>
          <a:p>
            <a:pPr marL="13716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7 (repartir de x 6 ou x 5 et ajout du double)</a:t>
            </a: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Donner davantage de place au calcul en ligne qu’au calcul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posé.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Adopter une certaine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tolérance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à l’écrit tout en allant vers une utilisation raisonnée des signes = et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().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62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Enjeux du calcul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(1/2)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7"/>
            <a:ext cx="8352928" cy="4907639"/>
          </a:xfrm>
        </p:spPr>
        <p:txBody>
          <a:bodyPr>
            <a:normAutofit fontScale="77500" lnSpcReduction="20000"/>
          </a:bodyPr>
          <a:lstStyle/>
          <a:p>
            <a:r>
              <a:rPr lang="fr-FR" sz="3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Assurer la connaissance des faits numériques</a:t>
            </a:r>
          </a:p>
          <a:p>
            <a:pPr lvl="1">
              <a:buFontTx/>
              <a:buChar char="-"/>
            </a:pPr>
            <a:r>
              <a:rPr lang="fr-FR" sz="3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Apprendre les tables d’+ et de x </a:t>
            </a:r>
            <a:r>
              <a:rPr lang="fr-F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les deux sens</a:t>
            </a:r>
          </a:p>
          <a:p>
            <a:pPr marL="0" lvl="1" indent="0">
              <a:buNone/>
            </a:pPr>
            <a:r>
              <a:rPr lang="fr-FR" sz="2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6 + 4 = ?     6 + ? = 10      Quantité de jetons à ajouter  à 4 pour faire 10?        ?+? = 10     Somme de 6 et 4?</a:t>
            </a:r>
          </a:p>
          <a:p>
            <a:pPr marL="0" lvl="1" indent="0">
              <a:buNone/>
            </a:pPr>
            <a:r>
              <a:rPr lang="fr-FR" sz="2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x 6 = ?     ? X 6 = 30      Dans 30, combien de paquets de 5?     30 = ? X ? Produit de 5 par 6?</a:t>
            </a:r>
          </a:p>
          <a:p>
            <a:pPr lvl="1">
              <a:buFontTx/>
              <a:buChar char="-"/>
            </a:pPr>
            <a:r>
              <a:rPr lang="fr-FR" sz="3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Soulager la mémoire de travail </a:t>
            </a:r>
          </a:p>
          <a:p>
            <a:pPr marL="457200" lvl="1" indent="0" algn="ctr">
              <a:buNone/>
            </a:pPr>
            <a:r>
              <a:rPr lang="fr-FR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36 x </a:t>
            </a:r>
            <a:r>
              <a:rPr lang="fr-FR" sz="26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point d’appui sur 3d x 4 et 6 x 4 donc 12 d et 24u</a:t>
            </a:r>
          </a:p>
          <a:p>
            <a:pPr lvl="1">
              <a:buFontTx/>
              <a:buChar char="-"/>
            </a:pPr>
            <a:r>
              <a:rPr lang="fr-FR" sz="3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Avoir des nombres qui parlent </a:t>
            </a:r>
          </a:p>
          <a:p>
            <a:pPr marL="457200" lvl="1" indent="0" algn="ctr">
              <a:buNone/>
            </a:pPr>
            <a:r>
              <a:rPr lang="fr-FR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ex: 63 c’est 9 x 7 donc 63 + encore une fois 9 c’est 9 x 8</a:t>
            </a:r>
          </a:p>
          <a:p>
            <a:pPr lvl="1">
              <a:buFontTx/>
              <a:buChar char="-"/>
            </a:pPr>
            <a:r>
              <a:rPr lang="fr-F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Pouvoir </a:t>
            </a:r>
            <a:r>
              <a:rPr lang="fr-FR" sz="3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aborder sereinement le calcul posé </a:t>
            </a:r>
          </a:p>
          <a:p>
            <a:pPr marL="457200" lvl="1" indent="0" algn="ctr">
              <a:buNone/>
            </a:pPr>
            <a:r>
              <a:rPr lang="fr-FR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algorithme rassurant</a:t>
            </a:r>
          </a:p>
          <a:p>
            <a:pPr marL="137160" indent="0">
              <a:buNone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6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Enjeux du calcul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(2/2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7"/>
            <a:ext cx="8208912" cy="4907639"/>
          </a:xfrm>
        </p:spPr>
        <p:txBody>
          <a:bodyPr>
            <a:normAutofit fontScale="92500" lnSpcReduction="20000"/>
          </a:bodyPr>
          <a:lstStyle/>
          <a:p>
            <a:r>
              <a:rPr lang="fr-FR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Développer la connaissance des procédures de calcul mental</a:t>
            </a:r>
          </a:p>
          <a:p>
            <a:pPr marL="137160" indent="0">
              <a:buNone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 : + 9, c’est + 10 puis – 1 </a:t>
            </a:r>
          </a:p>
          <a:p>
            <a:pPr marL="137160" indent="0">
              <a:buNone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tout en développant l’intelligence des calculs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</a:p>
          <a:p>
            <a:pPr marL="137160" indent="0">
              <a:buNone/>
            </a:pP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31 + 9</a:t>
            </a:r>
          </a:p>
          <a:p>
            <a:pPr marL="137160" indent="0">
              <a:buNone/>
            </a:pP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 5, c’est x 10 et on fait la moitié ou inversement</a:t>
            </a:r>
          </a:p>
          <a:p>
            <a:pPr marL="137160" indent="0">
              <a:buNone/>
            </a:pP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attention 70 x 5 on va davantage s’appuyer sur 7 x 5</a:t>
            </a:r>
          </a:p>
          <a:p>
            <a:pPr marL="137160" indent="0">
              <a:buNone/>
            </a:pPr>
            <a:endParaRPr lang="fr-FR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Renforcer des capacités et connaissances mathématiques</a:t>
            </a:r>
          </a:p>
          <a:p>
            <a:pPr lvl="1">
              <a:buFontTx/>
              <a:buChar char="-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périmètre d’un polygone</a:t>
            </a:r>
          </a:p>
          <a:p>
            <a:pPr lvl="1">
              <a:buFontTx/>
              <a:buChar char="-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Conversions</a:t>
            </a:r>
          </a:p>
          <a:p>
            <a:pPr lvl="1">
              <a:buFontTx/>
              <a:buChar char="-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19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359" y="218662"/>
            <a:ext cx="8235950" cy="634779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Une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démarche</a:t>
            </a:r>
            <a:r>
              <a:rPr lang="fr-FR" sz="2800" b="1" dirty="0" smtClean="0"/>
              <a:t> en 4 étapes</a:t>
            </a:r>
            <a:endParaRPr lang="fr-FR" sz="2800" b="1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445753225"/>
              </p:ext>
            </p:extLst>
          </p:nvPr>
        </p:nvGraphicFramePr>
        <p:xfrm>
          <a:off x="611560" y="764704"/>
          <a:ext cx="7848871" cy="415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entagone 5"/>
          <p:cNvSpPr/>
          <p:nvPr/>
        </p:nvSpPr>
        <p:spPr>
          <a:xfrm>
            <a:off x="827841" y="5085184"/>
            <a:ext cx="74888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 mises au service des apprentissages</a:t>
            </a:r>
          </a:p>
          <a:p>
            <a:pPr algn="ctr"/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Différenciation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Des rencontres variées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710" y="1268760"/>
            <a:ext cx="8047730" cy="5112568"/>
          </a:xfrm>
        </p:spPr>
        <p:txBody>
          <a:bodyPr>
            <a:normAutofit fontScale="25000" lnSpcReduction="20000"/>
          </a:bodyPr>
          <a:lstStyle/>
          <a:p>
            <a:r>
              <a:rPr lang="fr-FR" sz="11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Exemples pour ajouter 9</a:t>
            </a:r>
          </a:p>
          <a:p>
            <a:pPr>
              <a:buFontTx/>
              <a:buChar char="-"/>
            </a:pPr>
            <a:r>
              <a:rPr lang="fr-FR" sz="8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Problèmes arithmétiques</a:t>
            </a:r>
          </a:p>
          <a:p>
            <a:pPr marL="0" indent="0" algn="ctr">
              <a:buNone/>
            </a:pPr>
            <a:r>
              <a:rPr lang="fr-FR" sz="8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8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Paul </a:t>
            </a: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a 63 billes. Il en gagne 9. Combien en </a:t>
            </a:r>
            <a:r>
              <a:rPr lang="fr-FR" sz="7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a-t-il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	Paul </a:t>
            </a: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a perdu 9 billes. Il en a 63. Combien en avait-il au départ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fr-FR" sz="8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 à contraintes</a:t>
            </a:r>
          </a:p>
          <a:p>
            <a:pPr marL="0" indent="0" algn="ctr">
              <a:buNone/>
            </a:pP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	63 </a:t>
            </a: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+ 9 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(</a:t>
            </a: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temps limité – pas de calculs posés - possibilité de démarche en arbre ou appui sur file numérique …)</a:t>
            </a:r>
          </a:p>
          <a:p>
            <a:pPr>
              <a:buFontTx/>
              <a:buChar char="-"/>
            </a:pPr>
            <a:r>
              <a:rPr lang="fr-FR" sz="8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Plusieurs calculs à contraintes</a:t>
            </a:r>
          </a:p>
          <a:p>
            <a:pPr marL="0" indent="0" algn="ctr">
              <a:buNone/>
            </a:pP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21 + 9 ; 18 + 9 ; 166 + 9 ; 221 + 9 ; 36 + 9 ; 991 + 9 ; 63 + 9 ; 422 + 9</a:t>
            </a:r>
          </a:p>
          <a:p>
            <a:pPr>
              <a:buFontTx/>
              <a:buChar char="-"/>
            </a:pPr>
            <a:r>
              <a:rPr lang="fr-FR" sz="8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 avec calculatrice et contrainte(s)</a:t>
            </a:r>
          </a:p>
          <a:p>
            <a:pPr marL="0" indent="0" algn="ctr">
              <a:buNone/>
            </a:pP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63 + 9 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(</a:t>
            </a:r>
            <a:r>
              <a:rPr lang="fr-FR" sz="7200" dirty="0">
                <a:latin typeface="Calibri" panose="020F0502020204030204" pitchFamily="34" charset="0"/>
                <a:cs typeface="Calibri" panose="020F0502020204030204" pitchFamily="34" charset="0"/>
              </a:rPr>
              <a:t>interdiction de taper 63 ou obligation x)</a:t>
            </a:r>
          </a:p>
          <a:p>
            <a:pPr marL="0" indent="0" algn="ctr">
              <a:buNone/>
            </a:pPr>
            <a:endParaRPr lang="fr-FR" sz="32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64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Remarque</a:t>
            </a: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A l’étape 1, la rapidité n’est pas l’objectif recherché donc il faut éviter la contrainte de temps! </a:t>
            </a:r>
            <a:r>
              <a:rPr lang="fr-FR" sz="6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L’objectif</a:t>
            </a: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est plutôt de mobiliser des faits numériques et d’amener les élèves à prendre conscience de l’éventail des procédures et de leur domaine d’efficacité. (</a:t>
            </a: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écrits d’institutionnalisation</a:t>
            </a:r>
            <a:r>
              <a:rPr lang="fr-FR" sz="88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).</a:t>
            </a:r>
            <a:endParaRPr lang="fr-FR" sz="8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Institutionnalisation 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330" y="1268760"/>
            <a:ext cx="6840760" cy="512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47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Contractualisation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710" y="1484784"/>
            <a:ext cx="8047730" cy="4536504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Distanciel</a:t>
            </a:r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3h Appropriation de ressources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Celles mises à disposition sur le site de circonscription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conférence de consensus </a:t>
            </a: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(3h) organisée par le CNESCO en partenariat de l’</a:t>
            </a:r>
            <a:r>
              <a:rPr lang="fr-FR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ifé</a:t>
            </a: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/ENS de Lyon, du réseau </a:t>
            </a:r>
            <a:r>
              <a:rPr lang="fr-FR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canopé</a:t>
            </a: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de l’Université Sorbonne Nouvelle - Paris 3</a:t>
            </a:r>
          </a:p>
          <a:p>
            <a:pPr marL="0" indent="0" algn="ctr">
              <a:buNone/>
            </a:pPr>
            <a:r>
              <a:rPr lang="fr-FR" sz="2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Nombres, numération et opérations au cycle 2</a:t>
            </a:r>
          </a:p>
          <a:p>
            <a:pPr marL="0" indent="0" algn="ctr">
              <a:buNone/>
            </a:pPr>
            <a:r>
              <a:rPr lang="fr-FR" sz="2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Conférence de Michel FAYOL - 2016</a:t>
            </a:r>
          </a:p>
          <a:p>
            <a:pPr marL="0" indent="0" algn="ctr">
              <a:buNone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http://www.cnesco.fr/fr/numeration/ressources-de-formation/</a:t>
            </a:r>
            <a:endParaRPr lang="fr-F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7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Contractualisation (suite)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2230" y="1340768"/>
            <a:ext cx="8236233" cy="4968552"/>
          </a:xfrm>
        </p:spPr>
        <p:txBody>
          <a:bodyPr>
            <a:normAutofit fontScale="32500" lnSpcReduction="20000"/>
          </a:bodyPr>
          <a:lstStyle/>
          <a:p>
            <a:r>
              <a:rPr lang="fr-FR" sz="8600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Distanciel</a:t>
            </a:r>
            <a:r>
              <a:rPr lang="fr-FR" sz="8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(2h) Mise en œuvre dans la classe</a:t>
            </a:r>
          </a:p>
          <a:p>
            <a:pPr marL="0" indent="0">
              <a:buNone/>
            </a:pPr>
            <a:endParaRPr lang="fr-FR" sz="112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8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CP une séquence autour des doubles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	Ex. de faits numériques utiles: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12 c’est le double de 6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7 c’est 6 est encore un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5 c’est 6 moins un</a:t>
            </a:r>
          </a:p>
          <a:p>
            <a:pPr marL="0" indent="0">
              <a:buNone/>
            </a:pPr>
            <a:r>
              <a:rPr lang="fr-FR" sz="8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	11 c’est le double de 6, moins un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13 c’est le double de 6, et encore un</a:t>
            </a:r>
          </a:p>
        </p:txBody>
      </p:sp>
    </p:spTree>
    <p:extLst>
      <p:ext uri="{BB962C8B-B14F-4D97-AF65-F5344CB8AC3E}">
        <p14:creationId xmlns:p14="http://schemas.microsoft.com/office/powerpoint/2010/main" val="192648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Contractualisation (suite)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2230" y="1340768"/>
            <a:ext cx="8236233" cy="4968552"/>
          </a:xfrm>
        </p:spPr>
        <p:txBody>
          <a:bodyPr>
            <a:normAutofit fontScale="25000" lnSpcReduction="20000"/>
          </a:bodyPr>
          <a:lstStyle/>
          <a:p>
            <a:r>
              <a:rPr lang="fr-FR" sz="11200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Distanciel</a:t>
            </a:r>
            <a:r>
              <a:rPr lang="fr-FR" sz="11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(2h) Mise en œuvre dans la classe</a:t>
            </a:r>
          </a:p>
          <a:p>
            <a:pPr marL="0" indent="0">
              <a:buNone/>
            </a:pPr>
            <a:endParaRPr lang="fr-FR" sz="8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CE1 </a:t>
            </a:r>
            <a:r>
              <a:rPr lang="fr-FR" sz="10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séquence autour des compléments à la dizaine supérieure, la centaine </a:t>
            </a:r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supérieure</a:t>
            </a:r>
          </a:p>
          <a:p>
            <a:pPr marL="0" indent="0">
              <a:buNone/>
            </a:pPr>
            <a:endParaRPr lang="fr-FR" sz="8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1+9 = 10        2+ 8 = 10      3+ 7 = 10 … 7+ 3 = 10     8 + 2 = 10      9+1=10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17 pour aller à 20?       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17 + ? = 20       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 est la dizaine supérieure à 17?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 est la dizaine inférieure à 17?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Encadrer 17 à la dizaine près Placer 17 sur une file numérique graduée de 10 en 10</a:t>
            </a:r>
          </a:p>
        </p:txBody>
      </p:sp>
    </p:spTree>
    <p:extLst>
      <p:ext uri="{BB962C8B-B14F-4D97-AF65-F5344CB8AC3E}">
        <p14:creationId xmlns:p14="http://schemas.microsoft.com/office/powerpoint/2010/main" val="7800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Contractualisation (suite)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2230" y="1340768"/>
            <a:ext cx="8236233" cy="4968552"/>
          </a:xfrm>
        </p:spPr>
        <p:txBody>
          <a:bodyPr>
            <a:normAutofit fontScale="25000" lnSpcReduction="20000"/>
          </a:bodyPr>
          <a:lstStyle/>
          <a:p>
            <a:r>
              <a:rPr lang="fr-FR" sz="11200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Distanciel</a:t>
            </a:r>
            <a:r>
              <a:rPr lang="fr-FR" sz="11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(2h) Mise en œuvre dans la classe</a:t>
            </a:r>
          </a:p>
          <a:p>
            <a:pPr marL="0" indent="0">
              <a:buNone/>
            </a:pPr>
            <a:endParaRPr lang="fr-FR" sz="88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CE2 </a:t>
            </a:r>
            <a:r>
              <a:rPr lang="fr-FR" sz="10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séquence autour de x 12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Ex. de faits numériques utiles :</a:t>
            </a:r>
          </a:p>
          <a:p>
            <a:pPr marL="800100" lvl="2" indent="0">
              <a:buNone/>
            </a:pPr>
            <a:r>
              <a:rPr lang="fr-FR" sz="8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 = 10 + 2</a:t>
            </a:r>
          </a:p>
          <a:p>
            <a:pPr marL="800100" lvl="2" indent="0">
              <a:buNone/>
            </a:pPr>
            <a:r>
              <a:rPr lang="fr-FR" sz="8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 = 5 + 5 + 2</a:t>
            </a:r>
          </a:p>
          <a:p>
            <a:pPr marL="800100" lvl="2" indent="0">
              <a:buNone/>
            </a:pPr>
            <a:r>
              <a:rPr lang="fr-FR" sz="8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 = (2 x 5) + 2</a:t>
            </a:r>
          </a:p>
          <a:p>
            <a:pPr marL="800100" lvl="2" indent="0">
              <a:buNone/>
            </a:pPr>
            <a:r>
              <a:rPr lang="fr-FR" sz="8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 = 2 x 6</a:t>
            </a:r>
          </a:p>
          <a:p>
            <a:pPr marL="800100" lvl="2" indent="0">
              <a:buNone/>
            </a:pPr>
            <a:r>
              <a:rPr lang="fr-FR" sz="8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 = 4 x 3</a:t>
            </a:r>
          </a:p>
          <a:p>
            <a:pPr marL="800100" lvl="2" indent="0">
              <a:buNone/>
            </a:pPr>
            <a:r>
              <a:rPr lang="fr-FR" sz="8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 = 2 x 2 x 3 mais encore 12 x 10 = 120 et 12 x 5 = 60 (moitié de 120 car 5 c’est la moitié de 10)</a:t>
            </a:r>
          </a:p>
          <a:p>
            <a:pPr marL="0" indent="0">
              <a:buNone/>
            </a:pP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37563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 est organisé notre système de numération?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710" y="1856534"/>
            <a:ext cx="8263754" cy="4380778"/>
          </a:xfrm>
        </p:spPr>
        <p:txBody>
          <a:bodyPr>
            <a:normAutofit fontScale="25000" lnSpcReduction="20000"/>
          </a:bodyPr>
          <a:lstStyle/>
          <a:p>
            <a:r>
              <a:rPr lang="fr-FR" sz="10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infinité</a:t>
            </a:r>
            <a:r>
              <a:rPr lang="fr-FR" sz="10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nombres entiers de 0 à l’infini</a:t>
            </a:r>
          </a:p>
          <a:p>
            <a:pPr marL="0" indent="0">
              <a:buNone/>
            </a:pPr>
            <a:endParaRPr lang="fr-FR" sz="8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fr-FR" sz="10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chiffres</a:t>
            </a:r>
            <a:r>
              <a:rPr lang="fr-FR" sz="10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coder tous les nombres entiers</a:t>
            </a:r>
          </a:p>
          <a:p>
            <a:pPr marL="0" indent="0" algn="ctr">
              <a:buNone/>
            </a:pP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0  1  2  3  4  5  6  7  8  9 (+ espace entre les classes)</a:t>
            </a:r>
          </a:p>
          <a:p>
            <a:pPr marL="0" indent="0" algn="ctr">
              <a:buNone/>
            </a:pPr>
            <a:endParaRPr lang="fr-FR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Mots nombre </a:t>
            </a:r>
            <a:r>
              <a:rPr lang="fr-FR" sz="10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les oraliser ou écrire en lettres</a:t>
            </a:r>
          </a:p>
          <a:p>
            <a:pPr marL="0" indent="0">
              <a:buNone/>
            </a:pPr>
            <a:endParaRPr lang="fr-FR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Un, deux, trois, quatre, cinq, six, sept, huit, neuf, dix, </a:t>
            </a:r>
            <a:r>
              <a:rPr lang="fr-FR" sz="6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onze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6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douze, treize, quatorze, quinze, seize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vingt(s), trente, quar</a:t>
            </a:r>
            <a:r>
              <a:rPr lang="fr-FR" sz="6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ante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cinqu</a:t>
            </a:r>
            <a:r>
              <a:rPr lang="fr-FR" sz="6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ante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soix</a:t>
            </a:r>
            <a:r>
              <a:rPr lang="fr-FR" sz="6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ante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cent(s), mille + le et (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CE2) + zéro </a:t>
            </a: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(pour résultat nul)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indent="0">
              <a:buNone/>
            </a:pPr>
            <a:r>
              <a:rPr lang="fr-FR" sz="6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cycle 3 </a:t>
            </a:r>
            <a:r>
              <a:rPr lang="fr-F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million(s), milliard(s), zéro </a:t>
            </a: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(pour les nombres décimaux de &lt; 1)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77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Contractualisation (suite)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2230" y="1340768"/>
            <a:ext cx="8236233" cy="4968552"/>
          </a:xfrm>
        </p:spPr>
        <p:txBody>
          <a:bodyPr>
            <a:normAutofit fontScale="25000" lnSpcReduction="20000"/>
          </a:bodyPr>
          <a:lstStyle/>
          <a:p>
            <a:r>
              <a:rPr lang="fr-FR" sz="8600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Distanciel</a:t>
            </a:r>
            <a:r>
              <a:rPr lang="fr-FR" sz="8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(2h) Mise en œuvre dans la classe</a:t>
            </a:r>
          </a:p>
          <a:p>
            <a:pPr marL="0" indent="0">
              <a:buNone/>
            </a:pPr>
            <a:endParaRPr lang="fr-FR" sz="3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8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 cycle: </a:t>
            </a:r>
          </a:p>
          <a:p>
            <a:pPr marL="0" indent="0">
              <a:buNone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PE observe les procédures des élèves </a:t>
            </a:r>
            <a:endParaRPr lang="fr-FR" sz="8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analyse </a:t>
            </a:r>
            <a:r>
              <a:rPr lang="fr-FR" sz="5500" dirty="0" smtClean="0">
                <a:latin typeface="Calibri" panose="020F0502020204030204" pitchFamily="34" charset="0"/>
                <a:cs typeface="Calibri" panose="020F0502020204030204" pitchFamily="34" charset="0"/>
              </a:rPr>
              <a:t>(faits numériques utilisés, propriétés des opérations, efficacité)</a:t>
            </a:r>
          </a:p>
          <a:p>
            <a:pPr>
              <a:buFontTx/>
              <a:buChar char="-"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conserve des écrits de différents types </a:t>
            </a:r>
            <a:r>
              <a:rPr lang="fr-FR" sz="5500" dirty="0" smtClean="0">
                <a:latin typeface="Calibri" panose="020F0502020204030204" pitchFamily="34" charset="0"/>
                <a:cs typeface="Calibri" panose="020F0502020204030204" pitchFamily="34" charset="0"/>
              </a:rPr>
              <a:t>(écrits de recherche – écrits d’institutionnalisation) </a:t>
            </a: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vue du présentiel de fin.</a:t>
            </a:r>
          </a:p>
          <a:p>
            <a:pPr marL="0" indent="0">
              <a:buNone/>
            </a:pPr>
            <a:endParaRPr lang="fr-FR" sz="8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 3" panose="05040102010807070707" pitchFamily="18" charset="2"/>
              <a:buChar char="u"/>
            </a:pPr>
            <a:r>
              <a:rPr lang="fr-FR" sz="8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Présentiel</a:t>
            </a: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Echange de pratiques </a:t>
            </a:r>
          </a:p>
          <a:p>
            <a:pPr>
              <a:buFontTx/>
              <a:buChar char="-"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Obstacles élèves/obstacles enseignants </a:t>
            </a:r>
            <a:endParaRPr lang="fr-FR" sz="8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Différenciation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49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 est organisé notre système de numération?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856534"/>
            <a:ext cx="8064780" cy="43807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72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Quelques Remarques</a:t>
            </a:r>
            <a:r>
              <a:rPr lang="fr-F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61950" lvl="2">
              <a:buFontTx/>
              <a:buChar char="-"/>
            </a:pPr>
            <a:r>
              <a:rPr lang="fr-FR" sz="7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Mise en évidence de l’itération orale </a:t>
            </a:r>
          </a:p>
          <a:p>
            <a:pPr marL="133350" lvl="2" indent="0">
              <a:buNone/>
            </a:pP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ex: vingt et un = 20 + 1, trente et un = 30 + 1 (itération explicite d’une unité )</a:t>
            </a:r>
          </a:p>
          <a:p>
            <a:pPr marL="361950" lvl="2">
              <a:buNone/>
            </a:pP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   soixante - dix = 60 + 10 (itération d’une dizaine)</a:t>
            </a:r>
          </a:p>
          <a:p>
            <a:pPr marL="361950" lvl="2">
              <a:buNone/>
            </a:pPr>
            <a:endParaRPr lang="fr-FR" sz="6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lvl="2">
              <a:buFontTx/>
              <a:buChar char="-"/>
            </a:pPr>
            <a:r>
              <a:rPr lang="fr-FR" sz="7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Décomposition additive </a:t>
            </a:r>
          </a:p>
          <a:p>
            <a:pPr marL="133350" lvl="2" indent="0">
              <a:buNone/>
            </a:pPr>
            <a:r>
              <a:rPr lang="fr-FR" sz="6400" i="1" dirty="0">
                <a:latin typeface="Calibri" panose="020F0502020204030204" pitchFamily="34" charset="0"/>
                <a:cs typeface="Calibri" panose="020F0502020204030204" pitchFamily="34" charset="0"/>
              </a:rPr>
              <a:t>ex: trente quatre 30 + 4 , soixante-dix-sept  60 + 17 ou 60 + 10 + 7</a:t>
            </a:r>
          </a:p>
          <a:p>
            <a:pPr marL="361950" lvl="2" algn="ctr">
              <a:buNone/>
            </a:pPr>
            <a:endParaRPr lang="fr-FR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lvl="2">
              <a:buFontTx/>
              <a:buChar char="-"/>
            </a:pPr>
            <a:r>
              <a:rPr lang="fr-FR" sz="7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Décomposition multiplicative </a:t>
            </a:r>
          </a:p>
          <a:p>
            <a:pPr marL="133350" lvl="2" indent="0">
              <a:buNone/>
            </a:pPr>
            <a:r>
              <a:rPr lang="fr-FR" sz="6400" i="1" dirty="0">
                <a:latin typeface="Calibri" panose="020F0502020204030204" pitchFamily="34" charset="0"/>
                <a:cs typeface="Calibri" panose="020F0502020204030204" pitchFamily="34" charset="0"/>
              </a:rPr>
              <a:t>ex: quatre-vingts = 4 </a:t>
            </a:r>
            <a:r>
              <a:rPr lang="fr-FR" sz="6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x20</a:t>
            </a:r>
          </a:p>
          <a:p>
            <a:pPr marL="133350" lvl="2" indent="0">
              <a:buNone/>
            </a:pPr>
            <a:endParaRPr lang="fr-FR" sz="6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lvl="2">
              <a:buFontTx/>
              <a:buChar char="-"/>
            </a:pPr>
            <a:r>
              <a:rPr lang="fr-FR" sz="7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deux cumulées </a:t>
            </a:r>
          </a:p>
          <a:p>
            <a:pPr marL="133350" lvl="2" indent="0">
              <a:buNone/>
            </a:pPr>
            <a:r>
              <a:rPr lang="fr-FR" sz="6400" i="1" dirty="0">
                <a:latin typeface="Calibri" panose="020F0502020204030204" pitchFamily="34" charset="0"/>
                <a:cs typeface="Calibri" panose="020F0502020204030204" pitchFamily="34" charset="0"/>
              </a:rPr>
              <a:t>ex: quatre-vingt-dix-sept (4x20) + 17 ou (4 x 20) + 10 + 7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5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255642" cy="140053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Une numération à 2 facettes et 2 aspects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700" y="2052925"/>
            <a:ext cx="7920764" cy="4195481"/>
          </a:xfrm>
        </p:spPr>
        <p:txBody>
          <a:bodyPr>
            <a:normAutofit/>
          </a:bodyPr>
          <a:lstStyle/>
          <a:p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Numération de </a:t>
            </a:r>
            <a:r>
              <a:rPr lang="fr-FR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position</a:t>
            </a:r>
          </a:p>
          <a:p>
            <a:pPr marL="0" indent="0">
              <a:buNone/>
            </a:pP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204 et 402 le chiffre 4 n’a pas la même signification.</a:t>
            </a:r>
          </a:p>
          <a:p>
            <a:pPr marL="0" indent="0">
              <a:buNone/>
            </a:pPr>
            <a:endParaRPr lang="fr-FR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Numération </a:t>
            </a:r>
            <a:r>
              <a:rPr lang="fr-FR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décimale</a:t>
            </a:r>
          </a:p>
          <a:p>
            <a:pPr marL="0" indent="0">
              <a:buNone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1 000 c’est 10 centaines, 100 dizaines et 1 000 unités.</a:t>
            </a: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Aspect </a:t>
            </a:r>
            <a:r>
              <a:rPr lang="fr-FR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ordinal</a:t>
            </a:r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/Aspect </a:t>
            </a:r>
            <a:r>
              <a:rPr lang="fr-FR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cardinal</a:t>
            </a:r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du nombre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90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183634" cy="1400530"/>
          </a:xfrm>
        </p:spPr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La construction du nombre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28801"/>
            <a:ext cx="7992888" cy="4619606"/>
          </a:xfrm>
        </p:spPr>
        <p:txBody>
          <a:bodyPr>
            <a:normAutofit lnSpcReduction="10000"/>
          </a:bodyPr>
          <a:lstStyle/>
          <a:p>
            <a:r>
              <a:rPr lang="fr-FR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premiers apprentissages en maternelle</a:t>
            </a:r>
          </a:p>
          <a:p>
            <a:pPr marL="0" indent="0" algn="ctr">
              <a:buNone/>
            </a:pP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PS 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</a:t>
            </a:r>
            <a:r>
              <a:rPr lang="fr-FR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     MS  </a:t>
            </a:r>
            <a:r>
              <a:rPr lang="fr-FR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5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     GS  </a:t>
            </a:r>
            <a:r>
              <a:rPr lang="fr-FR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10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 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« </a:t>
            </a:r>
            <a:r>
              <a:rPr lang="fr-FR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cultures pédagogiques 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»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pour enseigner le comptage :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Celle du </a:t>
            </a:r>
            <a:r>
              <a:rPr lang="fr-FR" sz="24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comptage numérotage</a:t>
            </a:r>
          </a:p>
          <a:p>
            <a:pPr marL="0" indent="0">
              <a:buNone/>
            </a:pPr>
            <a:r>
              <a:rPr lang="fr-FR" sz="19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Théâtralisation de la correspondance terme à terme d’un objet d’une collection avec la suite des mots nombre.</a:t>
            </a:r>
          </a:p>
          <a:p>
            <a:pPr marL="0" indent="0">
              <a:buNone/>
            </a:pPr>
            <a:r>
              <a:rPr lang="fr-FR" sz="19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On s’attache davantage à l’aspect ordinal du nombre sans pour autant l’expliciter adéquatement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Celle du </a:t>
            </a:r>
            <a:r>
              <a:rPr lang="fr-FR" sz="24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comptage dénombrement</a:t>
            </a:r>
          </a:p>
          <a:p>
            <a:pPr marL="0" indent="0">
              <a:buNone/>
            </a:pPr>
            <a:r>
              <a:rPr lang="fr-FR" sz="19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Théâtralisation de l’itération.</a:t>
            </a:r>
          </a:p>
          <a:p>
            <a:pPr marL="0" indent="0">
              <a:buNone/>
            </a:pPr>
            <a:r>
              <a:rPr lang="fr-FR" sz="1900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On s’attache à l’aspect cardinal du nombre.</a:t>
            </a:r>
          </a:p>
        </p:txBody>
      </p:sp>
    </p:spTree>
    <p:extLst>
      <p:ext uri="{BB962C8B-B14F-4D97-AF65-F5344CB8AC3E}">
        <p14:creationId xmlns:p14="http://schemas.microsoft.com/office/powerpoint/2010/main" val="34099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183634" cy="1400530"/>
          </a:xfrm>
        </p:spPr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La construction du nombre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7"/>
            <a:ext cx="8208912" cy="4835630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cycle 2</a:t>
            </a:r>
          </a:p>
          <a:p>
            <a:pPr marL="0" indent="0">
              <a:buNone/>
            </a:pPr>
            <a:endParaRPr lang="fr-FR" sz="14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 		</a:t>
            </a:r>
          </a:p>
          <a:p>
            <a:pPr marL="0" indent="0">
              <a:buNone/>
            </a:pPr>
            <a:r>
              <a:rPr lang="fr-FR" sz="2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10 (itération, doubles, décompositions additives) 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     	 20 (… + groupement par 10)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    	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100</a:t>
            </a: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  <a:p>
            <a:pPr marL="0" indent="0">
              <a:buNone/>
            </a:pPr>
            <a:r>
              <a:rPr lang="fr-FR" sz="2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CE1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100 (…) 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       200 puis par paliers 1 000 (… + groupement par 10, 100)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fr-FR" sz="2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CE2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	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10 000 (… + groupement par 1 000)</a:t>
            </a:r>
          </a:p>
          <a:p>
            <a:pPr marL="0" indent="0">
              <a:buNone/>
            </a:pPr>
            <a:endParaRPr lang="fr-FR" dirty="0" smtClean="0">
              <a:sym typeface="Symbol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1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Préconisations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5"/>
            <a:ext cx="8136904" cy="4763622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Distinguer la suite orale des nombres de </a:t>
            </a:r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leur écriture </a:t>
            </a:r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chiffrée </a:t>
            </a:r>
            <a:r>
              <a:rPr lang="fr-FR" sz="2200" i="1" dirty="0">
                <a:latin typeface="Calibri" panose="020F0502020204030204" pitchFamily="34" charset="0"/>
                <a:cs typeface="Calibri" panose="020F0502020204030204" pitchFamily="34" charset="0"/>
              </a:rPr>
              <a:t>(pour permettre de coder grâce aux chiffres des nombres dont ils ne connaissent pas le nom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endParaRPr lang="fr-F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Connaître le rôle majeur des collections-témoins </a:t>
            </a:r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organisées et semi-organisées.</a:t>
            </a:r>
            <a:endParaRPr lang="fr-FR" sz="28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Enseigner explicitement ce qu’est l’itération.</a:t>
            </a:r>
            <a:endParaRPr lang="fr-FR" sz="28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Préconisations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710" y="1268761"/>
            <a:ext cx="8119738" cy="4979646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Privilégier une entrée directe dans le nombre en basant l’enseignement des nombres sur celui de leurs décompositions/recompositions.</a:t>
            </a:r>
          </a:p>
          <a:p>
            <a:pPr marL="0" indent="0">
              <a:buNone/>
            </a:pPr>
            <a:r>
              <a:rPr lang="fr-FR" sz="22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Exemples 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fr-FR" sz="2200" i="1" dirty="0" smtClean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  <a:p>
            <a:pPr>
              <a:buFont typeface="Symbol"/>
              <a:buChar char="®"/>
            </a:pP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Jeu de </a:t>
            </a:r>
            <a:r>
              <a:rPr lang="fr-FR" sz="2200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l’accordéon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ou éventail </a:t>
            </a:r>
            <a:r>
              <a:rPr lang="fr-FR" sz="2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(variable: système de points)</a:t>
            </a:r>
          </a:p>
          <a:p>
            <a:pPr>
              <a:buFont typeface="Symbol"/>
              <a:buChar char="®"/>
            </a:pP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Jeu de </a:t>
            </a:r>
            <a:r>
              <a:rPr lang="fr-FR" sz="2200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cible(s)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avec nombre à atteindre avec n flèches ou avec score à recomposer </a:t>
            </a:r>
            <a:r>
              <a:rPr lang="fr-FR" sz="2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(variables: valeurs dans le blason)</a:t>
            </a:r>
          </a:p>
          <a:p>
            <a:pPr>
              <a:buFont typeface="Symbol"/>
              <a:buChar char="®"/>
            </a:pP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Jeu de </a:t>
            </a:r>
            <a:r>
              <a:rPr lang="fr-FR" sz="2200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l’intrus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(Cf. </a:t>
            </a:r>
            <a:r>
              <a:rPr lang="fr-FR" sz="2200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Plickers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 </a:t>
            </a:r>
            <a:r>
              <a:rPr lang="fr-FR" sz="2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(variables: temps, écrits autorisés)</a:t>
            </a:r>
          </a:p>
          <a:p>
            <a:pPr>
              <a:buFont typeface="Symbol"/>
              <a:buChar char="®"/>
            </a:pP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fr-FR" sz="2200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Vrai/Faux/Justification</a:t>
            </a:r>
          </a:p>
          <a:p>
            <a:pPr>
              <a:buFont typeface="Symbol"/>
              <a:buChar char="®"/>
            </a:pPr>
            <a:r>
              <a:rPr lang="fr-FR" sz="2200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Nombres figuraux (code analogique) </a:t>
            </a:r>
            <a:r>
              <a:rPr lang="fr-FR" sz="2200" i="1" dirty="0" smtClean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http</a:t>
            </a:r>
            <a:r>
              <a:rPr lang="fr-FR" sz="22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://micetf.fr/</a:t>
            </a:r>
            <a:endParaRPr lang="fr-FR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4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1139</TotalTime>
  <Words>1612</Words>
  <Application>Microsoft Office PowerPoint</Application>
  <PresentationFormat>Affichage à l'écran (4:3)</PresentationFormat>
  <Paragraphs>321</Paragraphs>
  <Slides>30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Ion</vt:lpstr>
      <vt:lpstr>Numération et calcul en ligne  au service de la construction du nombre au cycle 2 </vt:lpstr>
      <vt:lpstr>Qu’est ce qu’un nombre?</vt:lpstr>
      <vt:lpstr>Comment est organisé notre système de numération?</vt:lpstr>
      <vt:lpstr>Comment est organisé notre système de numération?</vt:lpstr>
      <vt:lpstr>Une numération à 2 facettes et 2 aspects</vt:lpstr>
      <vt:lpstr>La construction du nombre</vt:lpstr>
      <vt:lpstr>La construction du nombre</vt:lpstr>
      <vt:lpstr>Préconisations</vt:lpstr>
      <vt:lpstr>Préconisations</vt:lpstr>
      <vt:lpstr>Préconisations</vt:lpstr>
      <vt:lpstr>Numération : mise en situation</vt:lpstr>
      <vt:lpstr>Calcul: mise en situation</vt:lpstr>
      <vt:lpstr>Grâce au Qr Code, placez la lettre correspondant à votre procédure en haut. </vt:lpstr>
      <vt:lpstr>Toutes les procédures se valent-elles?</vt:lpstr>
      <vt:lpstr>Toutes les procédures se valent-elles?</vt:lpstr>
      <vt:lpstr>Toutes les procédures se valent-elles?</vt:lpstr>
      <vt:lpstr>Toutes les procédures se valent-elles?</vt:lpstr>
      <vt:lpstr>Faits numériques</vt:lpstr>
      <vt:lpstr>Propriétés des opérations</vt:lpstr>
      <vt:lpstr>Préconisations</vt:lpstr>
      <vt:lpstr>Enjeux du calcul (1/2)</vt:lpstr>
      <vt:lpstr>Enjeux du calcul (2/2)</vt:lpstr>
      <vt:lpstr>Une démarche en 4 étapes</vt:lpstr>
      <vt:lpstr>Des rencontres variées</vt:lpstr>
      <vt:lpstr>Institutionnalisation </vt:lpstr>
      <vt:lpstr>Contractualisation</vt:lpstr>
      <vt:lpstr>Contractualisation (suite)</vt:lpstr>
      <vt:lpstr>Contractualisation (suite)</vt:lpstr>
      <vt:lpstr>Contractualisation (suite)</vt:lpstr>
      <vt:lpstr>Contractualisation (suite)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Numération et calcul en ligne  au service de la construction du nombre au cycle 2</dc:title>
  <dc:creator>CPC Annemasse 1</dc:creator>
  <cp:lastModifiedBy>CPC Annemasse 1</cp:lastModifiedBy>
  <cp:revision>65</cp:revision>
  <dcterms:created xsi:type="dcterms:W3CDTF">2018-12-01T10:55:50Z</dcterms:created>
  <dcterms:modified xsi:type="dcterms:W3CDTF">2018-12-19T17:07:10Z</dcterms:modified>
</cp:coreProperties>
</file>